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505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5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4DF4A-A128-4A51-9D3F-C6DAE9B3A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52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E981-EA52-4BAE-967A-75F2C2458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7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BEC6-EF47-42FE-86FE-CAA50EDFC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95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35A89-E66E-4E13-A2F2-EDB0F8E3B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6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E38B3-9FD0-4357-A663-D226AF825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44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F2950-3DE2-488F-ADE6-C32392E24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4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79469-C9F1-4A34-BF5A-62CFC6271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46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9DDC-6410-406B-90E4-80C533A7C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42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2C28-8EB9-4545-8456-CC858A050B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68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ABEF-ED13-4B98-A61A-9DF9831F89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12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C776-219C-4254-A3A4-206EFBDBB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03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43BB7B1-9904-469A-BD33-12DA6FC68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ex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3697288"/>
            <a:ext cx="4452938" cy="285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Group 388"/>
          <p:cNvGrpSpPr>
            <a:grpSpLocks/>
          </p:cNvGrpSpPr>
          <p:nvPr/>
        </p:nvGrpSpPr>
        <p:grpSpPr bwMode="auto">
          <a:xfrm>
            <a:off x="817563" y="717550"/>
            <a:ext cx="7185025" cy="4429125"/>
            <a:chOff x="556" y="843"/>
            <a:chExt cx="4658" cy="2872"/>
          </a:xfrm>
        </p:grpSpPr>
        <p:sp>
          <p:nvSpPr>
            <p:cNvPr id="2060" name="Rectangle 387"/>
            <p:cNvSpPr>
              <a:spLocks noChangeArrowheads="1"/>
            </p:cNvSpPr>
            <p:nvPr/>
          </p:nvSpPr>
          <p:spPr bwMode="auto">
            <a:xfrm rot="-2296135">
              <a:off x="3960" y="954"/>
              <a:ext cx="1165" cy="707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2061" name="Group 377"/>
            <p:cNvGrpSpPr>
              <a:grpSpLocks/>
            </p:cNvGrpSpPr>
            <p:nvPr/>
          </p:nvGrpSpPr>
          <p:grpSpPr bwMode="auto">
            <a:xfrm>
              <a:off x="556" y="843"/>
              <a:ext cx="4658" cy="2872"/>
              <a:chOff x="1102" y="1509"/>
              <a:chExt cx="3600" cy="2220"/>
            </a:xfrm>
          </p:grpSpPr>
          <p:sp>
            <p:nvSpPr>
              <p:cNvPr id="2062" name="Freeform 254"/>
              <p:cNvSpPr>
                <a:spLocks/>
              </p:cNvSpPr>
              <p:nvPr/>
            </p:nvSpPr>
            <p:spPr bwMode="auto">
              <a:xfrm>
                <a:off x="1274" y="1509"/>
                <a:ext cx="462" cy="338"/>
              </a:xfrm>
              <a:custGeom>
                <a:avLst/>
                <a:gdLst>
                  <a:gd name="T0" fmla="*/ 142 w 462"/>
                  <a:gd name="T1" fmla="*/ 84 h 338"/>
                  <a:gd name="T2" fmla="*/ 142 w 462"/>
                  <a:gd name="T3" fmla="*/ 68 h 338"/>
                  <a:gd name="T4" fmla="*/ 132 w 462"/>
                  <a:gd name="T5" fmla="*/ 44 h 338"/>
                  <a:gd name="T6" fmla="*/ 144 w 462"/>
                  <a:gd name="T7" fmla="*/ 40 h 338"/>
                  <a:gd name="T8" fmla="*/ 148 w 462"/>
                  <a:gd name="T9" fmla="*/ 24 h 338"/>
                  <a:gd name="T10" fmla="*/ 142 w 462"/>
                  <a:gd name="T11" fmla="*/ 4 h 338"/>
                  <a:gd name="T12" fmla="*/ 360 w 462"/>
                  <a:gd name="T13" fmla="*/ 60 h 338"/>
                  <a:gd name="T14" fmla="*/ 458 w 462"/>
                  <a:gd name="T15" fmla="*/ 96 h 338"/>
                  <a:gd name="T16" fmla="*/ 428 w 462"/>
                  <a:gd name="T17" fmla="*/ 230 h 338"/>
                  <a:gd name="T18" fmla="*/ 412 w 462"/>
                  <a:gd name="T19" fmla="*/ 304 h 338"/>
                  <a:gd name="T20" fmla="*/ 412 w 462"/>
                  <a:gd name="T21" fmla="*/ 316 h 338"/>
                  <a:gd name="T22" fmla="*/ 410 w 462"/>
                  <a:gd name="T23" fmla="*/ 332 h 338"/>
                  <a:gd name="T24" fmla="*/ 348 w 462"/>
                  <a:gd name="T25" fmla="*/ 324 h 338"/>
                  <a:gd name="T26" fmla="*/ 278 w 462"/>
                  <a:gd name="T27" fmla="*/ 312 h 338"/>
                  <a:gd name="T28" fmla="*/ 262 w 462"/>
                  <a:gd name="T29" fmla="*/ 310 h 338"/>
                  <a:gd name="T30" fmla="*/ 246 w 462"/>
                  <a:gd name="T31" fmla="*/ 310 h 338"/>
                  <a:gd name="T32" fmla="*/ 220 w 462"/>
                  <a:gd name="T33" fmla="*/ 310 h 338"/>
                  <a:gd name="T34" fmla="*/ 198 w 462"/>
                  <a:gd name="T35" fmla="*/ 312 h 338"/>
                  <a:gd name="T36" fmla="*/ 186 w 462"/>
                  <a:gd name="T37" fmla="*/ 306 h 338"/>
                  <a:gd name="T38" fmla="*/ 168 w 462"/>
                  <a:gd name="T39" fmla="*/ 308 h 338"/>
                  <a:gd name="T40" fmla="*/ 156 w 462"/>
                  <a:gd name="T41" fmla="*/ 308 h 338"/>
                  <a:gd name="T42" fmla="*/ 146 w 462"/>
                  <a:gd name="T43" fmla="*/ 298 h 338"/>
                  <a:gd name="T44" fmla="*/ 132 w 462"/>
                  <a:gd name="T45" fmla="*/ 294 h 338"/>
                  <a:gd name="T46" fmla="*/ 112 w 462"/>
                  <a:gd name="T47" fmla="*/ 292 h 338"/>
                  <a:gd name="T48" fmla="*/ 98 w 462"/>
                  <a:gd name="T49" fmla="*/ 294 h 338"/>
                  <a:gd name="T50" fmla="*/ 78 w 462"/>
                  <a:gd name="T51" fmla="*/ 292 h 338"/>
                  <a:gd name="T52" fmla="*/ 60 w 462"/>
                  <a:gd name="T53" fmla="*/ 278 h 338"/>
                  <a:gd name="T54" fmla="*/ 64 w 462"/>
                  <a:gd name="T55" fmla="*/ 262 h 338"/>
                  <a:gd name="T56" fmla="*/ 64 w 462"/>
                  <a:gd name="T57" fmla="*/ 246 h 338"/>
                  <a:gd name="T58" fmla="*/ 52 w 462"/>
                  <a:gd name="T59" fmla="*/ 228 h 338"/>
                  <a:gd name="T60" fmla="*/ 40 w 462"/>
                  <a:gd name="T61" fmla="*/ 228 h 338"/>
                  <a:gd name="T62" fmla="*/ 8 w 462"/>
                  <a:gd name="T63" fmla="*/ 210 h 338"/>
                  <a:gd name="T64" fmla="*/ 10 w 462"/>
                  <a:gd name="T65" fmla="*/ 180 h 338"/>
                  <a:gd name="T66" fmla="*/ 16 w 462"/>
                  <a:gd name="T67" fmla="*/ 188 h 338"/>
                  <a:gd name="T68" fmla="*/ 22 w 462"/>
                  <a:gd name="T69" fmla="*/ 168 h 338"/>
                  <a:gd name="T70" fmla="*/ 10 w 462"/>
                  <a:gd name="T71" fmla="*/ 152 h 338"/>
                  <a:gd name="T72" fmla="*/ 18 w 462"/>
                  <a:gd name="T73" fmla="*/ 154 h 338"/>
                  <a:gd name="T74" fmla="*/ 18 w 462"/>
                  <a:gd name="T75" fmla="*/ 140 h 338"/>
                  <a:gd name="T76" fmla="*/ 14 w 462"/>
                  <a:gd name="T77" fmla="*/ 110 h 338"/>
                  <a:gd name="T78" fmla="*/ 10 w 462"/>
                  <a:gd name="T79" fmla="*/ 62 h 338"/>
                  <a:gd name="T80" fmla="*/ 24 w 462"/>
                  <a:gd name="T81" fmla="*/ 22 h 338"/>
                  <a:gd name="T82" fmla="*/ 110 w 462"/>
                  <a:gd name="T83" fmla="*/ 74 h 338"/>
                  <a:gd name="T84" fmla="*/ 116 w 462"/>
                  <a:gd name="T85" fmla="*/ 76 h 338"/>
                  <a:gd name="T86" fmla="*/ 110 w 462"/>
                  <a:gd name="T87" fmla="*/ 98 h 338"/>
                  <a:gd name="T88" fmla="*/ 96 w 462"/>
                  <a:gd name="T89" fmla="*/ 112 h 338"/>
                  <a:gd name="T90" fmla="*/ 98 w 462"/>
                  <a:gd name="T91" fmla="*/ 128 h 338"/>
                  <a:gd name="T92" fmla="*/ 98 w 462"/>
                  <a:gd name="T93" fmla="*/ 112 h 338"/>
                  <a:gd name="T94" fmla="*/ 124 w 462"/>
                  <a:gd name="T95" fmla="*/ 92 h 338"/>
                  <a:gd name="T96" fmla="*/ 116 w 462"/>
                  <a:gd name="T97" fmla="*/ 122 h 338"/>
                  <a:gd name="T98" fmla="*/ 114 w 462"/>
                  <a:gd name="T99" fmla="*/ 136 h 338"/>
                  <a:gd name="T100" fmla="*/ 110 w 462"/>
                  <a:gd name="T101" fmla="*/ 150 h 338"/>
                  <a:gd name="T102" fmla="*/ 110 w 462"/>
                  <a:gd name="T103" fmla="*/ 136 h 338"/>
                  <a:gd name="T104" fmla="*/ 96 w 462"/>
                  <a:gd name="T105" fmla="*/ 152 h 338"/>
                  <a:gd name="T106" fmla="*/ 94 w 462"/>
                  <a:gd name="T107" fmla="*/ 140 h 338"/>
                  <a:gd name="T108" fmla="*/ 84 w 462"/>
                  <a:gd name="T109" fmla="*/ 158 h 338"/>
                  <a:gd name="T110" fmla="*/ 108 w 462"/>
                  <a:gd name="T111" fmla="*/ 154 h 338"/>
                  <a:gd name="T112" fmla="*/ 122 w 462"/>
                  <a:gd name="T113" fmla="*/ 150 h 338"/>
                  <a:gd name="T114" fmla="*/ 128 w 462"/>
                  <a:gd name="T115" fmla="*/ 140 h 338"/>
                  <a:gd name="T116" fmla="*/ 132 w 462"/>
                  <a:gd name="T117" fmla="*/ 108 h 338"/>
                  <a:gd name="T118" fmla="*/ 142 w 462"/>
                  <a:gd name="T119" fmla="*/ 78 h 33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62" h="338">
                    <a:moveTo>
                      <a:pt x="142" y="70"/>
                    </a:moveTo>
                    <a:lnTo>
                      <a:pt x="140" y="68"/>
                    </a:lnTo>
                    <a:lnTo>
                      <a:pt x="138" y="78"/>
                    </a:lnTo>
                    <a:lnTo>
                      <a:pt x="142" y="84"/>
                    </a:lnTo>
                    <a:lnTo>
                      <a:pt x="136" y="76"/>
                    </a:lnTo>
                    <a:lnTo>
                      <a:pt x="136" y="68"/>
                    </a:lnTo>
                    <a:lnTo>
                      <a:pt x="138" y="66"/>
                    </a:lnTo>
                    <a:lnTo>
                      <a:pt x="142" y="68"/>
                    </a:lnTo>
                    <a:lnTo>
                      <a:pt x="146" y="64"/>
                    </a:lnTo>
                    <a:lnTo>
                      <a:pt x="138" y="52"/>
                    </a:lnTo>
                    <a:lnTo>
                      <a:pt x="132" y="50"/>
                    </a:lnTo>
                    <a:lnTo>
                      <a:pt x="132" y="44"/>
                    </a:lnTo>
                    <a:lnTo>
                      <a:pt x="138" y="44"/>
                    </a:lnTo>
                    <a:lnTo>
                      <a:pt x="142" y="48"/>
                    </a:lnTo>
                    <a:lnTo>
                      <a:pt x="144" y="50"/>
                    </a:lnTo>
                    <a:lnTo>
                      <a:pt x="144" y="40"/>
                    </a:lnTo>
                    <a:lnTo>
                      <a:pt x="152" y="38"/>
                    </a:lnTo>
                    <a:lnTo>
                      <a:pt x="148" y="34"/>
                    </a:lnTo>
                    <a:lnTo>
                      <a:pt x="146" y="28"/>
                    </a:lnTo>
                    <a:lnTo>
                      <a:pt x="148" y="24"/>
                    </a:lnTo>
                    <a:lnTo>
                      <a:pt x="140" y="18"/>
                    </a:lnTo>
                    <a:lnTo>
                      <a:pt x="140" y="6"/>
                    </a:lnTo>
                    <a:lnTo>
                      <a:pt x="138" y="2"/>
                    </a:lnTo>
                    <a:lnTo>
                      <a:pt x="142" y="4"/>
                    </a:lnTo>
                    <a:lnTo>
                      <a:pt x="142" y="0"/>
                    </a:lnTo>
                    <a:lnTo>
                      <a:pt x="248" y="30"/>
                    </a:lnTo>
                    <a:lnTo>
                      <a:pt x="304" y="44"/>
                    </a:lnTo>
                    <a:lnTo>
                      <a:pt x="360" y="60"/>
                    </a:lnTo>
                    <a:lnTo>
                      <a:pt x="396" y="66"/>
                    </a:lnTo>
                    <a:lnTo>
                      <a:pt x="440" y="78"/>
                    </a:lnTo>
                    <a:lnTo>
                      <a:pt x="462" y="82"/>
                    </a:lnTo>
                    <a:lnTo>
                      <a:pt x="458" y="96"/>
                    </a:lnTo>
                    <a:lnTo>
                      <a:pt x="444" y="164"/>
                    </a:lnTo>
                    <a:lnTo>
                      <a:pt x="442" y="170"/>
                    </a:lnTo>
                    <a:lnTo>
                      <a:pt x="430" y="220"/>
                    </a:lnTo>
                    <a:lnTo>
                      <a:pt x="428" y="230"/>
                    </a:lnTo>
                    <a:lnTo>
                      <a:pt x="426" y="242"/>
                    </a:lnTo>
                    <a:lnTo>
                      <a:pt x="414" y="290"/>
                    </a:lnTo>
                    <a:lnTo>
                      <a:pt x="412" y="298"/>
                    </a:lnTo>
                    <a:lnTo>
                      <a:pt x="412" y="304"/>
                    </a:lnTo>
                    <a:lnTo>
                      <a:pt x="410" y="306"/>
                    </a:lnTo>
                    <a:lnTo>
                      <a:pt x="412" y="308"/>
                    </a:lnTo>
                    <a:lnTo>
                      <a:pt x="412" y="310"/>
                    </a:lnTo>
                    <a:lnTo>
                      <a:pt x="412" y="316"/>
                    </a:lnTo>
                    <a:lnTo>
                      <a:pt x="412" y="320"/>
                    </a:lnTo>
                    <a:lnTo>
                      <a:pt x="414" y="324"/>
                    </a:lnTo>
                    <a:lnTo>
                      <a:pt x="410" y="328"/>
                    </a:lnTo>
                    <a:lnTo>
                      <a:pt x="410" y="332"/>
                    </a:lnTo>
                    <a:lnTo>
                      <a:pt x="412" y="338"/>
                    </a:lnTo>
                    <a:lnTo>
                      <a:pt x="378" y="332"/>
                    </a:lnTo>
                    <a:lnTo>
                      <a:pt x="370" y="328"/>
                    </a:lnTo>
                    <a:lnTo>
                      <a:pt x="348" y="324"/>
                    </a:lnTo>
                    <a:lnTo>
                      <a:pt x="348" y="322"/>
                    </a:lnTo>
                    <a:lnTo>
                      <a:pt x="290" y="308"/>
                    </a:lnTo>
                    <a:lnTo>
                      <a:pt x="284" y="310"/>
                    </a:lnTo>
                    <a:lnTo>
                      <a:pt x="278" y="312"/>
                    </a:lnTo>
                    <a:lnTo>
                      <a:pt x="276" y="312"/>
                    </a:lnTo>
                    <a:lnTo>
                      <a:pt x="268" y="310"/>
                    </a:lnTo>
                    <a:lnTo>
                      <a:pt x="264" y="310"/>
                    </a:lnTo>
                    <a:lnTo>
                      <a:pt x="262" y="310"/>
                    </a:lnTo>
                    <a:lnTo>
                      <a:pt x="258" y="310"/>
                    </a:lnTo>
                    <a:lnTo>
                      <a:pt x="252" y="308"/>
                    </a:lnTo>
                    <a:lnTo>
                      <a:pt x="250" y="308"/>
                    </a:lnTo>
                    <a:lnTo>
                      <a:pt x="246" y="310"/>
                    </a:lnTo>
                    <a:lnTo>
                      <a:pt x="236" y="310"/>
                    </a:lnTo>
                    <a:lnTo>
                      <a:pt x="234" y="310"/>
                    </a:lnTo>
                    <a:lnTo>
                      <a:pt x="224" y="310"/>
                    </a:lnTo>
                    <a:lnTo>
                      <a:pt x="220" y="310"/>
                    </a:lnTo>
                    <a:lnTo>
                      <a:pt x="216" y="310"/>
                    </a:lnTo>
                    <a:lnTo>
                      <a:pt x="212" y="316"/>
                    </a:lnTo>
                    <a:lnTo>
                      <a:pt x="206" y="312"/>
                    </a:lnTo>
                    <a:lnTo>
                      <a:pt x="198" y="312"/>
                    </a:lnTo>
                    <a:lnTo>
                      <a:pt x="192" y="310"/>
                    </a:lnTo>
                    <a:lnTo>
                      <a:pt x="190" y="306"/>
                    </a:lnTo>
                    <a:lnTo>
                      <a:pt x="188" y="306"/>
                    </a:lnTo>
                    <a:lnTo>
                      <a:pt x="186" y="306"/>
                    </a:lnTo>
                    <a:lnTo>
                      <a:pt x="184" y="308"/>
                    </a:lnTo>
                    <a:lnTo>
                      <a:pt x="172" y="308"/>
                    </a:lnTo>
                    <a:lnTo>
                      <a:pt x="168" y="310"/>
                    </a:lnTo>
                    <a:lnTo>
                      <a:pt x="168" y="308"/>
                    </a:lnTo>
                    <a:lnTo>
                      <a:pt x="166" y="308"/>
                    </a:lnTo>
                    <a:lnTo>
                      <a:pt x="160" y="306"/>
                    </a:lnTo>
                    <a:lnTo>
                      <a:pt x="158" y="306"/>
                    </a:lnTo>
                    <a:lnTo>
                      <a:pt x="156" y="308"/>
                    </a:lnTo>
                    <a:lnTo>
                      <a:pt x="152" y="308"/>
                    </a:lnTo>
                    <a:lnTo>
                      <a:pt x="152" y="304"/>
                    </a:lnTo>
                    <a:lnTo>
                      <a:pt x="146" y="302"/>
                    </a:lnTo>
                    <a:lnTo>
                      <a:pt x="146" y="298"/>
                    </a:lnTo>
                    <a:lnTo>
                      <a:pt x="142" y="296"/>
                    </a:lnTo>
                    <a:lnTo>
                      <a:pt x="140" y="296"/>
                    </a:lnTo>
                    <a:lnTo>
                      <a:pt x="138" y="296"/>
                    </a:lnTo>
                    <a:lnTo>
                      <a:pt x="132" y="294"/>
                    </a:lnTo>
                    <a:lnTo>
                      <a:pt x="124" y="292"/>
                    </a:lnTo>
                    <a:lnTo>
                      <a:pt x="120" y="292"/>
                    </a:lnTo>
                    <a:lnTo>
                      <a:pt x="116" y="290"/>
                    </a:lnTo>
                    <a:lnTo>
                      <a:pt x="112" y="292"/>
                    </a:lnTo>
                    <a:lnTo>
                      <a:pt x="110" y="292"/>
                    </a:lnTo>
                    <a:lnTo>
                      <a:pt x="106" y="292"/>
                    </a:lnTo>
                    <a:lnTo>
                      <a:pt x="102" y="294"/>
                    </a:lnTo>
                    <a:lnTo>
                      <a:pt x="98" y="294"/>
                    </a:lnTo>
                    <a:lnTo>
                      <a:pt x="86" y="296"/>
                    </a:lnTo>
                    <a:lnTo>
                      <a:pt x="84" y="294"/>
                    </a:lnTo>
                    <a:lnTo>
                      <a:pt x="82" y="292"/>
                    </a:lnTo>
                    <a:lnTo>
                      <a:pt x="78" y="292"/>
                    </a:lnTo>
                    <a:lnTo>
                      <a:pt x="70" y="288"/>
                    </a:lnTo>
                    <a:lnTo>
                      <a:pt x="66" y="286"/>
                    </a:lnTo>
                    <a:lnTo>
                      <a:pt x="64" y="280"/>
                    </a:lnTo>
                    <a:lnTo>
                      <a:pt x="60" y="278"/>
                    </a:lnTo>
                    <a:lnTo>
                      <a:pt x="62" y="272"/>
                    </a:lnTo>
                    <a:lnTo>
                      <a:pt x="64" y="270"/>
                    </a:lnTo>
                    <a:lnTo>
                      <a:pt x="62" y="266"/>
                    </a:lnTo>
                    <a:lnTo>
                      <a:pt x="64" y="262"/>
                    </a:lnTo>
                    <a:lnTo>
                      <a:pt x="64" y="260"/>
                    </a:lnTo>
                    <a:lnTo>
                      <a:pt x="64" y="258"/>
                    </a:lnTo>
                    <a:lnTo>
                      <a:pt x="64" y="252"/>
                    </a:lnTo>
                    <a:lnTo>
                      <a:pt x="64" y="246"/>
                    </a:lnTo>
                    <a:lnTo>
                      <a:pt x="62" y="242"/>
                    </a:lnTo>
                    <a:lnTo>
                      <a:pt x="60" y="236"/>
                    </a:lnTo>
                    <a:lnTo>
                      <a:pt x="54" y="232"/>
                    </a:lnTo>
                    <a:lnTo>
                      <a:pt x="52" y="228"/>
                    </a:lnTo>
                    <a:lnTo>
                      <a:pt x="50" y="228"/>
                    </a:lnTo>
                    <a:lnTo>
                      <a:pt x="48" y="228"/>
                    </a:lnTo>
                    <a:lnTo>
                      <a:pt x="42" y="230"/>
                    </a:lnTo>
                    <a:lnTo>
                      <a:pt x="40" y="228"/>
                    </a:lnTo>
                    <a:lnTo>
                      <a:pt x="34" y="214"/>
                    </a:lnTo>
                    <a:lnTo>
                      <a:pt x="24" y="214"/>
                    </a:lnTo>
                    <a:lnTo>
                      <a:pt x="20" y="210"/>
                    </a:lnTo>
                    <a:lnTo>
                      <a:pt x="8" y="210"/>
                    </a:lnTo>
                    <a:lnTo>
                      <a:pt x="6" y="202"/>
                    </a:lnTo>
                    <a:lnTo>
                      <a:pt x="0" y="204"/>
                    </a:lnTo>
                    <a:lnTo>
                      <a:pt x="8" y="174"/>
                    </a:lnTo>
                    <a:lnTo>
                      <a:pt x="10" y="180"/>
                    </a:lnTo>
                    <a:lnTo>
                      <a:pt x="6" y="196"/>
                    </a:lnTo>
                    <a:lnTo>
                      <a:pt x="16" y="198"/>
                    </a:lnTo>
                    <a:lnTo>
                      <a:pt x="14" y="188"/>
                    </a:lnTo>
                    <a:lnTo>
                      <a:pt x="16" y="188"/>
                    </a:lnTo>
                    <a:lnTo>
                      <a:pt x="16" y="176"/>
                    </a:lnTo>
                    <a:lnTo>
                      <a:pt x="18" y="174"/>
                    </a:lnTo>
                    <a:lnTo>
                      <a:pt x="24" y="172"/>
                    </a:lnTo>
                    <a:lnTo>
                      <a:pt x="22" y="168"/>
                    </a:lnTo>
                    <a:lnTo>
                      <a:pt x="14" y="168"/>
                    </a:lnTo>
                    <a:lnTo>
                      <a:pt x="10" y="166"/>
                    </a:lnTo>
                    <a:lnTo>
                      <a:pt x="10" y="160"/>
                    </a:lnTo>
                    <a:lnTo>
                      <a:pt x="10" y="152"/>
                    </a:lnTo>
                    <a:lnTo>
                      <a:pt x="14" y="152"/>
                    </a:lnTo>
                    <a:lnTo>
                      <a:pt x="14" y="154"/>
                    </a:lnTo>
                    <a:lnTo>
                      <a:pt x="16" y="158"/>
                    </a:lnTo>
                    <a:lnTo>
                      <a:pt x="18" y="154"/>
                    </a:lnTo>
                    <a:lnTo>
                      <a:pt x="32" y="152"/>
                    </a:lnTo>
                    <a:lnTo>
                      <a:pt x="22" y="146"/>
                    </a:lnTo>
                    <a:lnTo>
                      <a:pt x="20" y="142"/>
                    </a:lnTo>
                    <a:lnTo>
                      <a:pt x="18" y="140"/>
                    </a:lnTo>
                    <a:lnTo>
                      <a:pt x="10" y="14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14" y="110"/>
                    </a:lnTo>
                    <a:lnTo>
                      <a:pt x="16" y="96"/>
                    </a:lnTo>
                    <a:lnTo>
                      <a:pt x="18" y="84"/>
                    </a:lnTo>
                    <a:lnTo>
                      <a:pt x="16" y="68"/>
                    </a:lnTo>
                    <a:lnTo>
                      <a:pt x="10" y="62"/>
                    </a:lnTo>
                    <a:lnTo>
                      <a:pt x="10" y="36"/>
                    </a:lnTo>
                    <a:lnTo>
                      <a:pt x="14" y="32"/>
                    </a:lnTo>
                    <a:lnTo>
                      <a:pt x="18" y="18"/>
                    </a:lnTo>
                    <a:lnTo>
                      <a:pt x="24" y="22"/>
                    </a:lnTo>
                    <a:lnTo>
                      <a:pt x="52" y="50"/>
                    </a:lnTo>
                    <a:lnTo>
                      <a:pt x="84" y="64"/>
                    </a:lnTo>
                    <a:lnTo>
                      <a:pt x="100" y="64"/>
                    </a:lnTo>
                    <a:lnTo>
                      <a:pt x="110" y="74"/>
                    </a:lnTo>
                    <a:lnTo>
                      <a:pt x="110" y="76"/>
                    </a:lnTo>
                    <a:lnTo>
                      <a:pt x="116" y="70"/>
                    </a:lnTo>
                    <a:lnTo>
                      <a:pt x="120" y="70"/>
                    </a:lnTo>
                    <a:lnTo>
                      <a:pt x="116" y="76"/>
                    </a:lnTo>
                    <a:lnTo>
                      <a:pt x="122" y="92"/>
                    </a:lnTo>
                    <a:lnTo>
                      <a:pt x="120" y="96"/>
                    </a:lnTo>
                    <a:lnTo>
                      <a:pt x="114" y="98"/>
                    </a:lnTo>
                    <a:lnTo>
                      <a:pt x="110" y="98"/>
                    </a:lnTo>
                    <a:lnTo>
                      <a:pt x="110" y="94"/>
                    </a:lnTo>
                    <a:lnTo>
                      <a:pt x="108" y="96"/>
                    </a:lnTo>
                    <a:lnTo>
                      <a:pt x="100" y="108"/>
                    </a:lnTo>
                    <a:lnTo>
                      <a:pt x="96" y="112"/>
                    </a:lnTo>
                    <a:lnTo>
                      <a:pt x="84" y="122"/>
                    </a:lnTo>
                    <a:lnTo>
                      <a:pt x="80" y="130"/>
                    </a:lnTo>
                    <a:lnTo>
                      <a:pt x="86" y="134"/>
                    </a:lnTo>
                    <a:lnTo>
                      <a:pt x="98" y="128"/>
                    </a:lnTo>
                    <a:lnTo>
                      <a:pt x="86" y="130"/>
                    </a:lnTo>
                    <a:lnTo>
                      <a:pt x="82" y="128"/>
                    </a:lnTo>
                    <a:lnTo>
                      <a:pt x="92" y="120"/>
                    </a:lnTo>
                    <a:lnTo>
                      <a:pt x="98" y="112"/>
                    </a:lnTo>
                    <a:lnTo>
                      <a:pt x="110" y="112"/>
                    </a:lnTo>
                    <a:lnTo>
                      <a:pt x="114" y="104"/>
                    </a:lnTo>
                    <a:lnTo>
                      <a:pt x="122" y="98"/>
                    </a:lnTo>
                    <a:lnTo>
                      <a:pt x="124" y="92"/>
                    </a:lnTo>
                    <a:lnTo>
                      <a:pt x="128" y="94"/>
                    </a:lnTo>
                    <a:lnTo>
                      <a:pt x="128" y="108"/>
                    </a:lnTo>
                    <a:lnTo>
                      <a:pt x="116" y="110"/>
                    </a:lnTo>
                    <a:lnTo>
                      <a:pt x="116" y="122"/>
                    </a:lnTo>
                    <a:lnTo>
                      <a:pt x="120" y="122"/>
                    </a:lnTo>
                    <a:lnTo>
                      <a:pt x="120" y="126"/>
                    </a:lnTo>
                    <a:lnTo>
                      <a:pt x="120" y="128"/>
                    </a:lnTo>
                    <a:lnTo>
                      <a:pt x="114" y="136"/>
                    </a:lnTo>
                    <a:lnTo>
                      <a:pt x="114" y="138"/>
                    </a:lnTo>
                    <a:lnTo>
                      <a:pt x="110" y="142"/>
                    </a:lnTo>
                    <a:lnTo>
                      <a:pt x="112" y="146"/>
                    </a:lnTo>
                    <a:lnTo>
                      <a:pt x="110" y="150"/>
                    </a:lnTo>
                    <a:lnTo>
                      <a:pt x="108" y="144"/>
                    </a:lnTo>
                    <a:lnTo>
                      <a:pt x="108" y="146"/>
                    </a:lnTo>
                    <a:lnTo>
                      <a:pt x="102" y="142"/>
                    </a:lnTo>
                    <a:lnTo>
                      <a:pt x="110" y="136"/>
                    </a:lnTo>
                    <a:lnTo>
                      <a:pt x="102" y="138"/>
                    </a:lnTo>
                    <a:lnTo>
                      <a:pt x="98" y="144"/>
                    </a:lnTo>
                    <a:lnTo>
                      <a:pt x="100" y="150"/>
                    </a:lnTo>
                    <a:lnTo>
                      <a:pt x="96" y="152"/>
                    </a:lnTo>
                    <a:lnTo>
                      <a:pt x="96" y="144"/>
                    </a:lnTo>
                    <a:lnTo>
                      <a:pt x="100" y="138"/>
                    </a:lnTo>
                    <a:lnTo>
                      <a:pt x="98" y="136"/>
                    </a:lnTo>
                    <a:lnTo>
                      <a:pt x="94" y="140"/>
                    </a:lnTo>
                    <a:lnTo>
                      <a:pt x="78" y="142"/>
                    </a:lnTo>
                    <a:lnTo>
                      <a:pt x="78" y="154"/>
                    </a:lnTo>
                    <a:lnTo>
                      <a:pt x="80" y="154"/>
                    </a:lnTo>
                    <a:lnTo>
                      <a:pt x="84" y="158"/>
                    </a:lnTo>
                    <a:lnTo>
                      <a:pt x="94" y="156"/>
                    </a:lnTo>
                    <a:lnTo>
                      <a:pt x="96" y="160"/>
                    </a:lnTo>
                    <a:lnTo>
                      <a:pt x="98" y="158"/>
                    </a:lnTo>
                    <a:lnTo>
                      <a:pt x="108" y="154"/>
                    </a:lnTo>
                    <a:lnTo>
                      <a:pt x="112" y="146"/>
                    </a:lnTo>
                    <a:lnTo>
                      <a:pt x="112" y="142"/>
                    </a:lnTo>
                    <a:lnTo>
                      <a:pt x="120" y="150"/>
                    </a:lnTo>
                    <a:lnTo>
                      <a:pt x="122" y="150"/>
                    </a:lnTo>
                    <a:lnTo>
                      <a:pt x="120" y="146"/>
                    </a:lnTo>
                    <a:lnTo>
                      <a:pt x="120" y="144"/>
                    </a:lnTo>
                    <a:lnTo>
                      <a:pt x="126" y="144"/>
                    </a:lnTo>
                    <a:lnTo>
                      <a:pt x="128" y="140"/>
                    </a:lnTo>
                    <a:lnTo>
                      <a:pt x="126" y="130"/>
                    </a:lnTo>
                    <a:lnTo>
                      <a:pt x="128" y="124"/>
                    </a:lnTo>
                    <a:lnTo>
                      <a:pt x="128" y="116"/>
                    </a:lnTo>
                    <a:lnTo>
                      <a:pt x="132" y="108"/>
                    </a:lnTo>
                    <a:lnTo>
                      <a:pt x="142" y="94"/>
                    </a:lnTo>
                    <a:lnTo>
                      <a:pt x="146" y="94"/>
                    </a:lnTo>
                    <a:lnTo>
                      <a:pt x="148" y="92"/>
                    </a:lnTo>
                    <a:lnTo>
                      <a:pt x="142" y="78"/>
                    </a:lnTo>
                    <a:lnTo>
                      <a:pt x="142" y="7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255"/>
              <p:cNvSpPr>
                <a:spLocks/>
              </p:cNvSpPr>
              <p:nvPr/>
            </p:nvSpPr>
            <p:spPr bwMode="auto">
              <a:xfrm>
                <a:off x="1774" y="1603"/>
                <a:ext cx="702" cy="450"/>
              </a:xfrm>
              <a:custGeom>
                <a:avLst/>
                <a:gdLst>
                  <a:gd name="T0" fmla="*/ 214 w 702"/>
                  <a:gd name="T1" fmla="*/ 424 h 450"/>
                  <a:gd name="T2" fmla="*/ 206 w 702"/>
                  <a:gd name="T3" fmla="*/ 430 h 450"/>
                  <a:gd name="T4" fmla="*/ 190 w 702"/>
                  <a:gd name="T5" fmla="*/ 426 h 450"/>
                  <a:gd name="T6" fmla="*/ 178 w 702"/>
                  <a:gd name="T7" fmla="*/ 426 h 450"/>
                  <a:gd name="T8" fmla="*/ 166 w 702"/>
                  <a:gd name="T9" fmla="*/ 424 h 450"/>
                  <a:gd name="T10" fmla="*/ 154 w 702"/>
                  <a:gd name="T11" fmla="*/ 428 h 450"/>
                  <a:gd name="T12" fmla="*/ 136 w 702"/>
                  <a:gd name="T13" fmla="*/ 424 h 450"/>
                  <a:gd name="T14" fmla="*/ 126 w 702"/>
                  <a:gd name="T15" fmla="*/ 430 h 450"/>
                  <a:gd name="T16" fmla="*/ 118 w 702"/>
                  <a:gd name="T17" fmla="*/ 416 h 450"/>
                  <a:gd name="T18" fmla="*/ 116 w 702"/>
                  <a:gd name="T19" fmla="*/ 400 h 450"/>
                  <a:gd name="T20" fmla="*/ 102 w 702"/>
                  <a:gd name="T21" fmla="*/ 392 h 450"/>
                  <a:gd name="T22" fmla="*/ 98 w 702"/>
                  <a:gd name="T23" fmla="*/ 376 h 450"/>
                  <a:gd name="T24" fmla="*/ 98 w 702"/>
                  <a:gd name="T25" fmla="*/ 364 h 450"/>
                  <a:gd name="T26" fmla="*/ 94 w 702"/>
                  <a:gd name="T27" fmla="*/ 354 h 450"/>
                  <a:gd name="T28" fmla="*/ 86 w 702"/>
                  <a:gd name="T29" fmla="*/ 332 h 450"/>
                  <a:gd name="T30" fmla="*/ 86 w 702"/>
                  <a:gd name="T31" fmla="*/ 322 h 450"/>
                  <a:gd name="T32" fmla="*/ 84 w 702"/>
                  <a:gd name="T33" fmla="*/ 310 h 450"/>
                  <a:gd name="T34" fmla="*/ 78 w 702"/>
                  <a:gd name="T35" fmla="*/ 306 h 450"/>
                  <a:gd name="T36" fmla="*/ 70 w 702"/>
                  <a:gd name="T37" fmla="*/ 316 h 450"/>
                  <a:gd name="T38" fmla="*/ 62 w 702"/>
                  <a:gd name="T39" fmla="*/ 320 h 450"/>
                  <a:gd name="T40" fmla="*/ 50 w 702"/>
                  <a:gd name="T41" fmla="*/ 316 h 450"/>
                  <a:gd name="T42" fmla="*/ 46 w 702"/>
                  <a:gd name="T43" fmla="*/ 308 h 450"/>
                  <a:gd name="T44" fmla="*/ 48 w 702"/>
                  <a:gd name="T45" fmla="*/ 298 h 450"/>
                  <a:gd name="T46" fmla="*/ 54 w 702"/>
                  <a:gd name="T47" fmla="*/ 288 h 450"/>
                  <a:gd name="T48" fmla="*/ 60 w 702"/>
                  <a:gd name="T49" fmla="*/ 278 h 450"/>
                  <a:gd name="T50" fmla="*/ 56 w 702"/>
                  <a:gd name="T51" fmla="*/ 270 h 450"/>
                  <a:gd name="T52" fmla="*/ 60 w 702"/>
                  <a:gd name="T53" fmla="*/ 260 h 450"/>
                  <a:gd name="T54" fmla="*/ 66 w 702"/>
                  <a:gd name="T55" fmla="*/ 242 h 450"/>
                  <a:gd name="T56" fmla="*/ 76 w 702"/>
                  <a:gd name="T57" fmla="*/ 224 h 450"/>
                  <a:gd name="T58" fmla="*/ 64 w 702"/>
                  <a:gd name="T59" fmla="*/ 218 h 450"/>
                  <a:gd name="T60" fmla="*/ 56 w 702"/>
                  <a:gd name="T61" fmla="*/ 210 h 450"/>
                  <a:gd name="T62" fmla="*/ 50 w 702"/>
                  <a:gd name="T63" fmla="*/ 204 h 450"/>
                  <a:gd name="T64" fmla="*/ 42 w 702"/>
                  <a:gd name="T65" fmla="*/ 194 h 450"/>
                  <a:gd name="T66" fmla="*/ 38 w 702"/>
                  <a:gd name="T67" fmla="*/ 184 h 450"/>
                  <a:gd name="T68" fmla="*/ 26 w 702"/>
                  <a:gd name="T69" fmla="*/ 164 h 450"/>
                  <a:gd name="T70" fmla="*/ 18 w 702"/>
                  <a:gd name="T71" fmla="*/ 154 h 450"/>
                  <a:gd name="T72" fmla="*/ 10 w 702"/>
                  <a:gd name="T73" fmla="*/ 140 h 450"/>
                  <a:gd name="T74" fmla="*/ 10 w 702"/>
                  <a:gd name="T75" fmla="*/ 134 h 450"/>
                  <a:gd name="T76" fmla="*/ 10 w 702"/>
                  <a:gd name="T77" fmla="*/ 120 h 450"/>
                  <a:gd name="T78" fmla="*/ 6 w 702"/>
                  <a:gd name="T79" fmla="*/ 104 h 450"/>
                  <a:gd name="T80" fmla="*/ 0 w 702"/>
                  <a:gd name="T81" fmla="*/ 90 h 450"/>
                  <a:gd name="T82" fmla="*/ 92 w 702"/>
                  <a:gd name="T83" fmla="*/ 16 h 450"/>
                  <a:gd name="T84" fmla="*/ 388 w 702"/>
                  <a:gd name="T85" fmla="*/ 66 h 450"/>
                  <a:gd name="T86" fmla="*/ 702 w 702"/>
                  <a:gd name="T87" fmla="*/ 104 h 450"/>
                  <a:gd name="T88" fmla="*/ 690 w 702"/>
                  <a:gd name="T89" fmla="*/ 246 h 450"/>
                  <a:gd name="T90" fmla="*/ 678 w 702"/>
                  <a:gd name="T91" fmla="*/ 374 h 450"/>
                  <a:gd name="T92" fmla="*/ 610 w 702"/>
                  <a:gd name="T93" fmla="*/ 442 h 450"/>
                  <a:gd name="T94" fmla="*/ 394 w 702"/>
                  <a:gd name="T95" fmla="*/ 420 h 450"/>
                  <a:gd name="T96" fmla="*/ 246 w 702"/>
                  <a:gd name="T97" fmla="*/ 396 h 450"/>
                  <a:gd name="T98" fmla="*/ 234 w 702"/>
                  <a:gd name="T99" fmla="*/ 436 h 450"/>
                  <a:gd name="T100" fmla="*/ 230 w 702"/>
                  <a:gd name="T101" fmla="*/ 426 h 450"/>
                  <a:gd name="T102" fmla="*/ 222 w 702"/>
                  <a:gd name="T103" fmla="*/ 414 h 45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02" h="450">
                    <a:moveTo>
                      <a:pt x="216" y="416"/>
                    </a:moveTo>
                    <a:lnTo>
                      <a:pt x="216" y="420"/>
                    </a:lnTo>
                    <a:lnTo>
                      <a:pt x="216" y="422"/>
                    </a:lnTo>
                    <a:lnTo>
                      <a:pt x="216" y="424"/>
                    </a:lnTo>
                    <a:lnTo>
                      <a:pt x="214" y="424"/>
                    </a:lnTo>
                    <a:lnTo>
                      <a:pt x="212" y="426"/>
                    </a:lnTo>
                    <a:lnTo>
                      <a:pt x="214" y="430"/>
                    </a:lnTo>
                    <a:lnTo>
                      <a:pt x="214" y="434"/>
                    </a:lnTo>
                    <a:lnTo>
                      <a:pt x="208" y="430"/>
                    </a:lnTo>
                    <a:lnTo>
                      <a:pt x="206" y="430"/>
                    </a:lnTo>
                    <a:lnTo>
                      <a:pt x="202" y="428"/>
                    </a:lnTo>
                    <a:lnTo>
                      <a:pt x="200" y="430"/>
                    </a:lnTo>
                    <a:lnTo>
                      <a:pt x="196" y="430"/>
                    </a:lnTo>
                    <a:lnTo>
                      <a:pt x="192" y="430"/>
                    </a:lnTo>
                    <a:lnTo>
                      <a:pt x="190" y="426"/>
                    </a:lnTo>
                    <a:lnTo>
                      <a:pt x="186" y="426"/>
                    </a:lnTo>
                    <a:lnTo>
                      <a:pt x="184" y="428"/>
                    </a:lnTo>
                    <a:lnTo>
                      <a:pt x="182" y="426"/>
                    </a:lnTo>
                    <a:lnTo>
                      <a:pt x="178" y="428"/>
                    </a:lnTo>
                    <a:lnTo>
                      <a:pt x="178" y="426"/>
                    </a:lnTo>
                    <a:lnTo>
                      <a:pt x="174" y="426"/>
                    </a:lnTo>
                    <a:lnTo>
                      <a:pt x="170" y="424"/>
                    </a:lnTo>
                    <a:lnTo>
                      <a:pt x="168" y="424"/>
                    </a:lnTo>
                    <a:lnTo>
                      <a:pt x="168" y="422"/>
                    </a:lnTo>
                    <a:lnTo>
                      <a:pt x="166" y="424"/>
                    </a:lnTo>
                    <a:lnTo>
                      <a:pt x="160" y="424"/>
                    </a:lnTo>
                    <a:lnTo>
                      <a:pt x="160" y="426"/>
                    </a:lnTo>
                    <a:lnTo>
                      <a:pt x="158" y="430"/>
                    </a:lnTo>
                    <a:lnTo>
                      <a:pt x="154" y="430"/>
                    </a:lnTo>
                    <a:lnTo>
                      <a:pt x="154" y="428"/>
                    </a:lnTo>
                    <a:lnTo>
                      <a:pt x="148" y="428"/>
                    </a:lnTo>
                    <a:lnTo>
                      <a:pt x="146" y="426"/>
                    </a:lnTo>
                    <a:lnTo>
                      <a:pt x="142" y="424"/>
                    </a:lnTo>
                    <a:lnTo>
                      <a:pt x="138" y="422"/>
                    </a:lnTo>
                    <a:lnTo>
                      <a:pt x="136" y="424"/>
                    </a:lnTo>
                    <a:lnTo>
                      <a:pt x="132" y="424"/>
                    </a:lnTo>
                    <a:lnTo>
                      <a:pt x="130" y="428"/>
                    </a:lnTo>
                    <a:lnTo>
                      <a:pt x="130" y="430"/>
                    </a:lnTo>
                    <a:lnTo>
                      <a:pt x="128" y="434"/>
                    </a:lnTo>
                    <a:lnTo>
                      <a:pt x="126" y="430"/>
                    </a:lnTo>
                    <a:lnTo>
                      <a:pt x="126" y="428"/>
                    </a:lnTo>
                    <a:lnTo>
                      <a:pt x="122" y="428"/>
                    </a:lnTo>
                    <a:lnTo>
                      <a:pt x="118" y="424"/>
                    </a:lnTo>
                    <a:lnTo>
                      <a:pt x="118" y="420"/>
                    </a:lnTo>
                    <a:lnTo>
                      <a:pt x="118" y="416"/>
                    </a:lnTo>
                    <a:lnTo>
                      <a:pt x="118" y="414"/>
                    </a:lnTo>
                    <a:lnTo>
                      <a:pt x="116" y="410"/>
                    </a:lnTo>
                    <a:lnTo>
                      <a:pt x="118" y="408"/>
                    </a:lnTo>
                    <a:lnTo>
                      <a:pt x="118" y="404"/>
                    </a:lnTo>
                    <a:lnTo>
                      <a:pt x="116" y="400"/>
                    </a:lnTo>
                    <a:lnTo>
                      <a:pt x="116" y="398"/>
                    </a:lnTo>
                    <a:lnTo>
                      <a:pt x="116" y="396"/>
                    </a:lnTo>
                    <a:lnTo>
                      <a:pt x="110" y="390"/>
                    </a:lnTo>
                    <a:lnTo>
                      <a:pt x="106" y="392"/>
                    </a:lnTo>
                    <a:lnTo>
                      <a:pt x="102" y="392"/>
                    </a:lnTo>
                    <a:lnTo>
                      <a:pt x="102" y="390"/>
                    </a:lnTo>
                    <a:lnTo>
                      <a:pt x="100" y="388"/>
                    </a:lnTo>
                    <a:lnTo>
                      <a:pt x="98" y="384"/>
                    </a:lnTo>
                    <a:lnTo>
                      <a:pt x="96" y="378"/>
                    </a:lnTo>
                    <a:lnTo>
                      <a:pt x="98" y="376"/>
                    </a:lnTo>
                    <a:lnTo>
                      <a:pt x="100" y="376"/>
                    </a:lnTo>
                    <a:lnTo>
                      <a:pt x="100" y="370"/>
                    </a:lnTo>
                    <a:lnTo>
                      <a:pt x="100" y="368"/>
                    </a:lnTo>
                    <a:lnTo>
                      <a:pt x="98" y="366"/>
                    </a:lnTo>
                    <a:lnTo>
                      <a:pt x="98" y="364"/>
                    </a:lnTo>
                    <a:lnTo>
                      <a:pt x="98" y="362"/>
                    </a:lnTo>
                    <a:lnTo>
                      <a:pt x="96" y="362"/>
                    </a:lnTo>
                    <a:lnTo>
                      <a:pt x="96" y="360"/>
                    </a:lnTo>
                    <a:lnTo>
                      <a:pt x="94" y="358"/>
                    </a:lnTo>
                    <a:lnTo>
                      <a:pt x="94" y="354"/>
                    </a:lnTo>
                    <a:lnTo>
                      <a:pt x="92" y="352"/>
                    </a:lnTo>
                    <a:lnTo>
                      <a:pt x="92" y="346"/>
                    </a:lnTo>
                    <a:lnTo>
                      <a:pt x="90" y="340"/>
                    </a:lnTo>
                    <a:lnTo>
                      <a:pt x="90" y="336"/>
                    </a:lnTo>
                    <a:lnTo>
                      <a:pt x="86" y="332"/>
                    </a:lnTo>
                    <a:lnTo>
                      <a:pt x="86" y="330"/>
                    </a:lnTo>
                    <a:lnTo>
                      <a:pt x="90" y="328"/>
                    </a:lnTo>
                    <a:lnTo>
                      <a:pt x="90" y="324"/>
                    </a:lnTo>
                    <a:lnTo>
                      <a:pt x="90" y="322"/>
                    </a:lnTo>
                    <a:lnTo>
                      <a:pt x="86" y="322"/>
                    </a:lnTo>
                    <a:lnTo>
                      <a:pt x="90" y="318"/>
                    </a:lnTo>
                    <a:lnTo>
                      <a:pt x="90" y="316"/>
                    </a:lnTo>
                    <a:lnTo>
                      <a:pt x="86" y="316"/>
                    </a:lnTo>
                    <a:lnTo>
                      <a:pt x="84" y="314"/>
                    </a:lnTo>
                    <a:lnTo>
                      <a:pt x="84" y="310"/>
                    </a:lnTo>
                    <a:lnTo>
                      <a:pt x="82" y="310"/>
                    </a:lnTo>
                    <a:lnTo>
                      <a:pt x="82" y="308"/>
                    </a:lnTo>
                    <a:lnTo>
                      <a:pt x="80" y="308"/>
                    </a:lnTo>
                    <a:lnTo>
                      <a:pt x="80" y="306"/>
                    </a:lnTo>
                    <a:lnTo>
                      <a:pt x="78" y="306"/>
                    </a:lnTo>
                    <a:lnTo>
                      <a:pt x="78" y="308"/>
                    </a:lnTo>
                    <a:lnTo>
                      <a:pt x="78" y="310"/>
                    </a:lnTo>
                    <a:lnTo>
                      <a:pt x="76" y="310"/>
                    </a:lnTo>
                    <a:lnTo>
                      <a:pt x="72" y="314"/>
                    </a:lnTo>
                    <a:lnTo>
                      <a:pt x="70" y="316"/>
                    </a:lnTo>
                    <a:lnTo>
                      <a:pt x="68" y="316"/>
                    </a:lnTo>
                    <a:lnTo>
                      <a:pt x="66" y="318"/>
                    </a:lnTo>
                    <a:lnTo>
                      <a:pt x="64" y="318"/>
                    </a:lnTo>
                    <a:lnTo>
                      <a:pt x="62" y="316"/>
                    </a:lnTo>
                    <a:lnTo>
                      <a:pt x="62" y="320"/>
                    </a:lnTo>
                    <a:lnTo>
                      <a:pt x="60" y="320"/>
                    </a:lnTo>
                    <a:lnTo>
                      <a:pt x="54" y="322"/>
                    </a:lnTo>
                    <a:lnTo>
                      <a:pt x="52" y="320"/>
                    </a:lnTo>
                    <a:lnTo>
                      <a:pt x="50" y="318"/>
                    </a:lnTo>
                    <a:lnTo>
                      <a:pt x="50" y="316"/>
                    </a:lnTo>
                    <a:lnTo>
                      <a:pt x="50" y="314"/>
                    </a:lnTo>
                    <a:lnTo>
                      <a:pt x="48" y="314"/>
                    </a:lnTo>
                    <a:lnTo>
                      <a:pt x="46" y="310"/>
                    </a:lnTo>
                    <a:lnTo>
                      <a:pt x="42" y="310"/>
                    </a:lnTo>
                    <a:lnTo>
                      <a:pt x="46" y="308"/>
                    </a:lnTo>
                    <a:lnTo>
                      <a:pt x="42" y="306"/>
                    </a:lnTo>
                    <a:lnTo>
                      <a:pt x="48" y="304"/>
                    </a:lnTo>
                    <a:lnTo>
                      <a:pt x="48" y="302"/>
                    </a:lnTo>
                    <a:lnTo>
                      <a:pt x="50" y="300"/>
                    </a:lnTo>
                    <a:lnTo>
                      <a:pt x="48" y="298"/>
                    </a:lnTo>
                    <a:lnTo>
                      <a:pt x="48" y="294"/>
                    </a:lnTo>
                    <a:lnTo>
                      <a:pt x="46" y="292"/>
                    </a:lnTo>
                    <a:lnTo>
                      <a:pt x="50" y="290"/>
                    </a:lnTo>
                    <a:lnTo>
                      <a:pt x="52" y="288"/>
                    </a:lnTo>
                    <a:lnTo>
                      <a:pt x="54" y="288"/>
                    </a:lnTo>
                    <a:lnTo>
                      <a:pt x="56" y="288"/>
                    </a:lnTo>
                    <a:lnTo>
                      <a:pt x="60" y="286"/>
                    </a:lnTo>
                    <a:lnTo>
                      <a:pt x="56" y="284"/>
                    </a:lnTo>
                    <a:lnTo>
                      <a:pt x="56" y="282"/>
                    </a:lnTo>
                    <a:lnTo>
                      <a:pt x="60" y="278"/>
                    </a:lnTo>
                    <a:lnTo>
                      <a:pt x="60" y="276"/>
                    </a:lnTo>
                    <a:lnTo>
                      <a:pt x="54" y="274"/>
                    </a:lnTo>
                    <a:lnTo>
                      <a:pt x="56" y="274"/>
                    </a:lnTo>
                    <a:lnTo>
                      <a:pt x="54" y="272"/>
                    </a:lnTo>
                    <a:lnTo>
                      <a:pt x="56" y="270"/>
                    </a:lnTo>
                    <a:lnTo>
                      <a:pt x="60" y="268"/>
                    </a:lnTo>
                    <a:lnTo>
                      <a:pt x="56" y="264"/>
                    </a:lnTo>
                    <a:lnTo>
                      <a:pt x="54" y="262"/>
                    </a:lnTo>
                    <a:lnTo>
                      <a:pt x="56" y="260"/>
                    </a:lnTo>
                    <a:lnTo>
                      <a:pt x="60" y="260"/>
                    </a:lnTo>
                    <a:lnTo>
                      <a:pt x="62" y="260"/>
                    </a:lnTo>
                    <a:lnTo>
                      <a:pt x="62" y="256"/>
                    </a:lnTo>
                    <a:lnTo>
                      <a:pt x="60" y="254"/>
                    </a:lnTo>
                    <a:lnTo>
                      <a:pt x="64" y="252"/>
                    </a:lnTo>
                    <a:lnTo>
                      <a:pt x="66" y="242"/>
                    </a:lnTo>
                    <a:lnTo>
                      <a:pt x="68" y="240"/>
                    </a:lnTo>
                    <a:lnTo>
                      <a:pt x="68" y="232"/>
                    </a:lnTo>
                    <a:lnTo>
                      <a:pt x="70" y="232"/>
                    </a:lnTo>
                    <a:lnTo>
                      <a:pt x="72" y="226"/>
                    </a:lnTo>
                    <a:lnTo>
                      <a:pt x="76" y="224"/>
                    </a:lnTo>
                    <a:lnTo>
                      <a:pt x="76" y="222"/>
                    </a:lnTo>
                    <a:lnTo>
                      <a:pt x="72" y="218"/>
                    </a:lnTo>
                    <a:lnTo>
                      <a:pt x="68" y="218"/>
                    </a:lnTo>
                    <a:lnTo>
                      <a:pt x="66" y="222"/>
                    </a:lnTo>
                    <a:lnTo>
                      <a:pt x="64" y="218"/>
                    </a:lnTo>
                    <a:lnTo>
                      <a:pt x="60" y="218"/>
                    </a:lnTo>
                    <a:lnTo>
                      <a:pt x="56" y="216"/>
                    </a:lnTo>
                    <a:lnTo>
                      <a:pt x="56" y="214"/>
                    </a:lnTo>
                    <a:lnTo>
                      <a:pt x="60" y="214"/>
                    </a:lnTo>
                    <a:lnTo>
                      <a:pt x="56" y="210"/>
                    </a:lnTo>
                    <a:lnTo>
                      <a:pt x="54" y="210"/>
                    </a:lnTo>
                    <a:lnTo>
                      <a:pt x="52" y="212"/>
                    </a:lnTo>
                    <a:lnTo>
                      <a:pt x="50" y="212"/>
                    </a:lnTo>
                    <a:lnTo>
                      <a:pt x="50" y="208"/>
                    </a:lnTo>
                    <a:lnTo>
                      <a:pt x="50" y="204"/>
                    </a:lnTo>
                    <a:lnTo>
                      <a:pt x="48" y="204"/>
                    </a:lnTo>
                    <a:lnTo>
                      <a:pt x="46" y="202"/>
                    </a:lnTo>
                    <a:lnTo>
                      <a:pt x="42" y="200"/>
                    </a:lnTo>
                    <a:lnTo>
                      <a:pt x="42" y="196"/>
                    </a:lnTo>
                    <a:lnTo>
                      <a:pt x="42" y="194"/>
                    </a:lnTo>
                    <a:lnTo>
                      <a:pt x="46" y="192"/>
                    </a:lnTo>
                    <a:lnTo>
                      <a:pt x="42" y="188"/>
                    </a:lnTo>
                    <a:lnTo>
                      <a:pt x="40" y="186"/>
                    </a:lnTo>
                    <a:lnTo>
                      <a:pt x="38" y="186"/>
                    </a:lnTo>
                    <a:lnTo>
                      <a:pt x="38" y="184"/>
                    </a:lnTo>
                    <a:lnTo>
                      <a:pt x="38" y="180"/>
                    </a:lnTo>
                    <a:lnTo>
                      <a:pt x="36" y="176"/>
                    </a:lnTo>
                    <a:lnTo>
                      <a:pt x="34" y="172"/>
                    </a:lnTo>
                    <a:lnTo>
                      <a:pt x="34" y="170"/>
                    </a:lnTo>
                    <a:lnTo>
                      <a:pt x="26" y="164"/>
                    </a:lnTo>
                    <a:lnTo>
                      <a:pt x="26" y="158"/>
                    </a:lnTo>
                    <a:lnTo>
                      <a:pt x="26" y="156"/>
                    </a:lnTo>
                    <a:lnTo>
                      <a:pt x="22" y="156"/>
                    </a:lnTo>
                    <a:lnTo>
                      <a:pt x="22" y="154"/>
                    </a:lnTo>
                    <a:lnTo>
                      <a:pt x="18" y="154"/>
                    </a:lnTo>
                    <a:lnTo>
                      <a:pt x="18" y="152"/>
                    </a:lnTo>
                    <a:lnTo>
                      <a:pt x="16" y="148"/>
                    </a:lnTo>
                    <a:lnTo>
                      <a:pt x="12" y="146"/>
                    </a:lnTo>
                    <a:lnTo>
                      <a:pt x="10" y="142"/>
                    </a:lnTo>
                    <a:lnTo>
                      <a:pt x="10" y="140"/>
                    </a:lnTo>
                    <a:lnTo>
                      <a:pt x="6" y="138"/>
                    </a:lnTo>
                    <a:lnTo>
                      <a:pt x="6" y="136"/>
                    </a:lnTo>
                    <a:lnTo>
                      <a:pt x="10" y="138"/>
                    </a:lnTo>
                    <a:lnTo>
                      <a:pt x="12" y="136"/>
                    </a:lnTo>
                    <a:lnTo>
                      <a:pt x="10" y="134"/>
                    </a:lnTo>
                    <a:lnTo>
                      <a:pt x="10" y="132"/>
                    </a:lnTo>
                    <a:lnTo>
                      <a:pt x="8" y="128"/>
                    </a:lnTo>
                    <a:lnTo>
                      <a:pt x="12" y="124"/>
                    </a:lnTo>
                    <a:lnTo>
                      <a:pt x="12" y="122"/>
                    </a:lnTo>
                    <a:lnTo>
                      <a:pt x="10" y="120"/>
                    </a:lnTo>
                    <a:lnTo>
                      <a:pt x="10" y="116"/>
                    </a:lnTo>
                    <a:lnTo>
                      <a:pt x="8" y="112"/>
                    </a:lnTo>
                    <a:lnTo>
                      <a:pt x="8" y="110"/>
                    </a:lnTo>
                    <a:lnTo>
                      <a:pt x="6" y="108"/>
                    </a:lnTo>
                    <a:lnTo>
                      <a:pt x="6" y="104"/>
                    </a:lnTo>
                    <a:lnTo>
                      <a:pt x="6" y="102"/>
                    </a:lnTo>
                    <a:lnTo>
                      <a:pt x="4" y="102"/>
                    </a:lnTo>
                    <a:lnTo>
                      <a:pt x="4" y="100"/>
                    </a:lnTo>
                    <a:lnTo>
                      <a:pt x="2" y="92"/>
                    </a:lnTo>
                    <a:lnTo>
                      <a:pt x="0" y="90"/>
                    </a:lnTo>
                    <a:lnTo>
                      <a:pt x="0" y="88"/>
                    </a:lnTo>
                    <a:lnTo>
                      <a:pt x="2" y="66"/>
                    </a:lnTo>
                    <a:lnTo>
                      <a:pt x="8" y="44"/>
                    </a:lnTo>
                    <a:lnTo>
                      <a:pt x="16" y="0"/>
                    </a:lnTo>
                    <a:lnTo>
                      <a:pt x="92" y="16"/>
                    </a:lnTo>
                    <a:lnTo>
                      <a:pt x="130" y="22"/>
                    </a:lnTo>
                    <a:lnTo>
                      <a:pt x="236" y="44"/>
                    </a:lnTo>
                    <a:lnTo>
                      <a:pt x="288" y="52"/>
                    </a:lnTo>
                    <a:lnTo>
                      <a:pt x="318" y="58"/>
                    </a:lnTo>
                    <a:lnTo>
                      <a:pt x="388" y="66"/>
                    </a:lnTo>
                    <a:lnTo>
                      <a:pt x="460" y="78"/>
                    </a:lnTo>
                    <a:lnTo>
                      <a:pt x="522" y="86"/>
                    </a:lnTo>
                    <a:lnTo>
                      <a:pt x="582" y="92"/>
                    </a:lnTo>
                    <a:lnTo>
                      <a:pt x="644" y="100"/>
                    </a:lnTo>
                    <a:lnTo>
                      <a:pt x="702" y="104"/>
                    </a:lnTo>
                    <a:lnTo>
                      <a:pt x="700" y="134"/>
                    </a:lnTo>
                    <a:lnTo>
                      <a:pt x="698" y="156"/>
                    </a:lnTo>
                    <a:lnTo>
                      <a:pt x="694" y="188"/>
                    </a:lnTo>
                    <a:lnTo>
                      <a:pt x="690" y="242"/>
                    </a:lnTo>
                    <a:lnTo>
                      <a:pt x="690" y="246"/>
                    </a:lnTo>
                    <a:lnTo>
                      <a:pt x="686" y="306"/>
                    </a:lnTo>
                    <a:lnTo>
                      <a:pt x="684" y="316"/>
                    </a:lnTo>
                    <a:lnTo>
                      <a:pt x="682" y="338"/>
                    </a:lnTo>
                    <a:lnTo>
                      <a:pt x="678" y="368"/>
                    </a:lnTo>
                    <a:lnTo>
                      <a:pt x="678" y="374"/>
                    </a:lnTo>
                    <a:lnTo>
                      <a:pt x="674" y="430"/>
                    </a:lnTo>
                    <a:lnTo>
                      <a:pt x="674" y="450"/>
                    </a:lnTo>
                    <a:lnTo>
                      <a:pt x="672" y="450"/>
                    </a:lnTo>
                    <a:lnTo>
                      <a:pt x="612" y="444"/>
                    </a:lnTo>
                    <a:lnTo>
                      <a:pt x="610" y="442"/>
                    </a:lnTo>
                    <a:lnTo>
                      <a:pt x="552" y="438"/>
                    </a:lnTo>
                    <a:lnTo>
                      <a:pt x="538" y="436"/>
                    </a:lnTo>
                    <a:lnTo>
                      <a:pt x="436" y="424"/>
                    </a:lnTo>
                    <a:lnTo>
                      <a:pt x="416" y="422"/>
                    </a:lnTo>
                    <a:lnTo>
                      <a:pt x="394" y="420"/>
                    </a:lnTo>
                    <a:lnTo>
                      <a:pt x="322" y="408"/>
                    </a:lnTo>
                    <a:lnTo>
                      <a:pt x="310" y="406"/>
                    </a:lnTo>
                    <a:lnTo>
                      <a:pt x="284" y="404"/>
                    </a:lnTo>
                    <a:lnTo>
                      <a:pt x="282" y="404"/>
                    </a:lnTo>
                    <a:lnTo>
                      <a:pt x="246" y="396"/>
                    </a:lnTo>
                    <a:lnTo>
                      <a:pt x="242" y="426"/>
                    </a:lnTo>
                    <a:lnTo>
                      <a:pt x="238" y="442"/>
                    </a:lnTo>
                    <a:lnTo>
                      <a:pt x="236" y="440"/>
                    </a:lnTo>
                    <a:lnTo>
                      <a:pt x="234" y="438"/>
                    </a:lnTo>
                    <a:lnTo>
                      <a:pt x="234" y="436"/>
                    </a:lnTo>
                    <a:lnTo>
                      <a:pt x="232" y="436"/>
                    </a:lnTo>
                    <a:lnTo>
                      <a:pt x="232" y="434"/>
                    </a:lnTo>
                    <a:lnTo>
                      <a:pt x="230" y="430"/>
                    </a:lnTo>
                    <a:lnTo>
                      <a:pt x="230" y="428"/>
                    </a:lnTo>
                    <a:lnTo>
                      <a:pt x="230" y="426"/>
                    </a:lnTo>
                    <a:lnTo>
                      <a:pt x="228" y="426"/>
                    </a:lnTo>
                    <a:lnTo>
                      <a:pt x="228" y="422"/>
                    </a:lnTo>
                    <a:lnTo>
                      <a:pt x="224" y="420"/>
                    </a:lnTo>
                    <a:lnTo>
                      <a:pt x="224" y="416"/>
                    </a:lnTo>
                    <a:lnTo>
                      <a:pt x="222" y="414"/>
                    </a:lnTo>
                    <a:lnTo>
                      <a:pt x="220" y="420"/>
                    </a:lnTo>
                    <a:lnTo>
                      <a:pt x="218" y="416"/>
                    </a:lnTo>
                    <a:lnTo>
                      <a:pt x="216" y="4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Freeform 256"/>
              <p:cNvSpPr>
                <a:spLocks/>
              </p:cNvSpPr>
              <p:nvPr/>
            </p:nvSpPr>
            <p:spPr bwMode="auto">
              <a:xfrm>
                <a:off x="4446" y="1629"/>
                <a:ext cx="256" cy="396"/>
              </a:xfrm>
              <a:custGeom>
                <a:avLst/>
                <a:gdLst>
                  <a:gd name="T0" fmla="*/ 116 w 256"/>
                  <a:gd name="T1" fmla="*/ 326 h 396"/>
                  <a:gd name="T2" fmla="*/ 108 w 256"/>
                  <a:gd name="T3" fmla="*/ 320 h 396"/>
                  <a:gd name="T4" fmla="*/ 104 w 256"/>
                  <a:gd name="T5" fmla="*/ 328 h 396"/>
                  <a:gd name="T6" fmla="*/ 98 w 256"/>
                  <a:gd name="T7" fmla="*/ 322 h 396"/>
                  <a:gd name="T8" fmla="*/ 92 w 256"/>
                  <a:gd name="T9" fmla="*/ 348 h 396"/>
                  <a:gd name="T10" fmla="*/ 82 w 256"/>
                  <a:gd name="T11" fmla="*/ 370 h 396"/>
                  <a:gd name="T12" fmla="*/ 66 w 256"/>
                  <a:gd name="T13" fmla="*/ 396 h 396"/>
                  <a:gd name="T14" fmla="*/ 58 w 256"/>
                  <a:gd name="T15" fmla="*/ 384 h 396"/>
                  <a:gd name="T16" fmla="*/ 50 w 256"/>
                  <a:gd name="T17" fmla="*/ 374 h 396"/>
                  <a:gd name="T18" fmla="*/ 48 w 256"/>
                  <a:gd name="T19" fmla="*/ 366 h 396"/>
                  <a:gd name="T20" fmla="*/ 46 w 256"/>
                  <a:gd name="T21" fmla="*/ 362 h 396"/>
                  <a:gd name="T22" fmla="*/ 18 w 256"/>
                  <a:gd name="T23" fmla="*/ 272 h 396"/>
                  <a:gd name="T24" fmla="*/ 16 w 256"/>
                  <a:gd name="T25" fmla="*/ 220 h 396"/>
                  <a:gd name="T26" fmla="*/ 14 w 256"/>
                  <a:gd name="T27" fmla="*/ 206 h 396"/>
                  <a:gd name="T28" fmla="*/ 18 w 256"/>
                  <a:gd name="T29" fmla="*/ 196 h 396"/>
                  <a:gd name="T30" fmla="*/ 30 w 256"/>
                  <a:gd name="T31" fmla="*/ 168 h 396"/>
                  <a:gd name="T32" fmla="*/ 32 w 256"/>
                  <a:gd name="T33" fmla="*/ 150 h 396"/>
                  <a:gd name="T34" fmla="*/ 32 w 256"/>
                  <a:gd name="T35" fmla="*/ 136 h 396"/>
                  <a:gd name="T36" fmla="*/ 36 w 256"/>
                  <a:gd name="T37" fmla="*/ 108 h 396"/>
                  <a:gd name="T38" fmla="*/ 58 w 256"/>
                  <a:gd name="T39" fmla="*/ 8 h 396"/>
                  <a:gd name="T40" fmla="*/ 82 w 256"/>
                  <a:gd name="T41" fmla="*/ 24 h 396"/>
                  <a:gd name="T42" fmla="*/ 110 w 256"/>
                  <a:gd name="T43" fmla="*/ 2 h 396"/>
                  <a:gd name="T44" fmla="*/ 180 w 256"/>
                  <a:gd name="T45" fmla="*/ 108 h 396"/>
                  <a:gd name="T46" fmla="*/ 184 w 256"/>
                  <a:gd name="T47" fmla="*/ 120 h 396"/>
                  <a:gd name="T48" fmla="*/ 188 w 256"/>
                  <a:gd name="T49" fmla="*/ 132 h 396"/>
                  <a:gd name="T50" fmla="*/ 208 w 256"/>
                  <a:gd name="T51" fmla="*/ 130 h 396"/>
                  <a:gd name="T52" fmla="*/ 214 w 256"/>
                  <a:gd name="T53" fmla="*/ 150 h 396"/>
                  <a:gd name="T54" fmla="*/ 226 w 256"/>
                  <a:gd name="T55" fmla="*/ 170 h 396"/>
                  <a:gd name="T56" fmla="*/ 238 w 256"/>
                  <a:gd name="T57" fmla="*/ 166 h 396"/>
                  <a:gd name="T58" fmla="*/ 256 w 256"/>
                  <a:gd name="T59" fmla="*/ 186 h 396"/>
                  <a:gd name="T60" fmla="*/ 240 w 256"/>
                  <a:gd name="T61" fmla="*/ 206 h 396"/>
                  <a:gd name="T62" fmla="*/ 224 w 256"/>
                  <a:gd name="T63" fmla="*/ 222 h 396"/>
                  <a:gd name="T64" fmla="*/ 210 w 256"/>
                  <a:gd name="T65" fmla="*/ 234 h 396"/>
                  <a:gd name="T66" fmla="*/ 204 w 256"/>
                  <a:gd name="T67" fmla="*/ 234 h 396"/>
                  <a:gd name="T68" fmla="*/ 196 w 256"/>
                  <a:gd name="T69" fmla="*/ 236 h 396"/>
                  <a:gd name="T70" fmla="*/ 178 w 256"/>
                  <a:gd name="T71" fmla="*/ 244 h 396"/>
                  <a:gd name="T72" fmla="*/ 174 w 256"/>
                  <a:gd name="T73" fmla="*/ 262 h 396"/>
                  <a:gd name="T74" fmla="*/ 156 w 256"/>
                  <a:gd name="T75" fmla="*/ 256 h 396"/>
                  <a:gd name="T76" fmla="*/ 152 w 256"/>
                  <a:gd name="T77" fmla="*/ 238 h 396"/>
                  <a:gd name="T78" fmla="*/ 154 w 256"/>
                  <a:gd name="T79" fmla="*/ 242 h 396"/>
                  <a:gd name="T80" fmla="*/ 150 w 256"/>
                  <a:gd name="T81" fmla="*/ 268 h 396"/>
                  <a:gd name="T82" fmla="*/ 144 w 256"/>
                  <a:gd name="T83" fmla="*/ 302 h 396"/>
                  <a:gd name="T84" fmla="*/ 132 w 256"/>
                  <a:gd name="T85" fmla="*/ 296 h 396"/>
                  <a:gd name="T86" fmla="*/ 120 w 256"/>
                  <a:gd name="T87" fmla="*/ 314 h 396"/>
                  <a:gd name="T88" fmla="*/ 116 w 256"/>
                  <a:gd name="T89" fmla="*/ 310 h 396"/>
                  <a:gd name="T90" fmla="*/ 118 w 256"/>
                  <a:gd name="T91" fmla="*/ 324 h 396"/>
                  <a:gd name="T92" fmla="*/ 108 w 256"/>
                  <a:gd name="T93" fmla="*/ 302 h 39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56" h="396">
                    <a:moveTo>
                      <a:pt x="108" y="298"/>
                    </a:moveTo>
                    <a:lnTo>
                      <a:pt x="104" y="306"/>
                    </a:lnTo>
                    <a:lnTo>
                      <a:pt x="116" y="326"/>
                    </a:lnTo>
                    <a:lnTo>
                      <a:pt x="112" y="328"/>
                    </a:lnTo>
                    <a:lnTo>
                      <a:pt x="110" y="328"/>
                    </a:lnTo>
                    <a:lnTo>
                      <a:pt x="108" y="320"/>
                    </a:lnTo>
                    <a:lnTo>
                      <a:pt x="106" y="318"/>
                    </a:lnTo>
                    <a:lnTo>
                      <a:pt x="106" y="324"/>
                    </a:lnTo>
                    <a:lnTo>
                      <a:pt x="104" y="328"/>
                    </a:lnTo>
                    <a:lnTo>
                      <a:pt x="102" y="326"/>
                    </a:lnTo>
                    <a:lnTo>
                      <a:pt x="102" y="322"/>
                    </a:lnTo>
                    <a:lnTo>
                      <a:pt x="98" y="322"/>
                    </a:lnTo>
                    <a:lnTo>
                      <a:pt x="92" y="328"/>
                    </a:lnTo>
                    <a:lnTo>
                      <a:pt x="90" y="340"/>
                    </a:lnTo>
                    <a:lnTo>
                      <a:pt x="92" y="348"/>
                    </a:lnTo>
                    <a:lnTo>
                      <a:pt x="86" y="354"/>
                    </a:lnTo>
                    <a:lnTo>
                      <a:pt x="88" y="364"/>
                    </a:lnTo>
                    <a:lnTo>
                      <a:pt x="82" y="370"/>
                    </a:lnTo>
                    <a:lnTo>
                      <a:pt x="78" y="372"/>
                    </a:lnTo>
                    <a:lnTo>
                      <a:pt x="76" y="396"/>
                    </a:lnTo>
                    <a:lnTo>
                      <a:pt x="66" y="396"/>
                    </a:lnTo>
                    <a:lnTo>
                      <a:pt x="64" y="394"/>
                    </a:lnTo>
                    <a:lnTo>
                      <a:pt x="64" y="386"/>
                    </a:lnTo>
                    <a:lnTo>
                      <a:pt x="58" y="384"/>
                    </a:lnTo>
                    <a:lnTo>
                      <a:pt x="58" y="382"/>
                    </a:lnTo>
                    <a:lnTo>
                      <a:pt x="52" y="378"/>
                    </a:lnTo>
                    <a:lnTo>
                      <a:pt x="50" y="374"/>
                    </a:lnTo>
                    <a:lnTo>
                      <a:pt x="50" y="372"/>
                    </a:lnTo>
                    <a:lnTo>
                      <a:pt x="50" y="370"/>
                    </a:lnTo>
                    <a:lnTo>
                      <a:pt x="48" y="366"/>
                    </a:lnTo>
                    <a:lnTo>
                      <a:pt x="48" y="364"/>
                    </a:lnTo>
                    <a:lnTo>
                      <a:pt x="48" y="362"/>
                    </a:lnTo>
                    <a:lnTo>
                      <a:pt x="46" y="362"/>
                    </a:lnTo>
                    <a:lnTo>
                      <a:pt x="42" y="342"/>
                    </a:lnTo>
                    <a:lnTo>
                      <a:pt x="30" y="302"/>
                    </a:lnTo>
                    <a:lnTo>
                      <a:pt x="18" y="272"/>
                    </a:lnTo>
                    <a:lnTo>
                      <a:pt x="0" y="218"/>
                    </a:lnTo>
                    <a:lnTo>
                      <a:pt x="6" y="214"/>
                    </a:lnTo>
                    <a:lnTo>
                      <a:pt x="16" y="220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4" y="206"/>
                    </a:lnTo>
                    <a:lnTo>
                      <a:pt x="16" y="202"/>
                    </a:lnTo>
                    <a:lnTo>
                      <a:pt x="26" y="204"/>
                    </a:lnTo>
                    <a:lnTo>
                      <a:pt x="18" y="196"/>
                    </a:lnTo>
                    <a:lnTo>
                      <a:pt x="26" y="178"/>
                    </a:lnTo>
                    <a:lnTo>
                      <a:pt x="32" y="172"/>
                    </a:lnTo>
                    <a:lnTo>
                      <a:pt x="30" y="168"/>
                    </a:lnTo>
                    <a:lnTo>
                      <a:pt x="36" y="154"/>
                    </a:lnTo>
                    <a:lnTo>
                      <a:pt x="34" y="152"/>
                    </a:lnTo>
                    <a:lnTo>
                      <a:pt x="32" y="150"/>
                    </a:lnTo>
                    <a:lnTo>
                      <a:pt x="32" y="142"/>
                    </a:lnTo>
                    <a:lnTo>
                      <a:pt x="30" y="142"/>
                    </a:lnTo>
                    <a:lnTo>
                      <a:pt x="32" y="136"/>
                    </a:lnTo>
                    <a:lnTo>
                      <a:pt x="28" y="130"/>
                    </a:lnTo>
                    <a:lnTo>
                      <a:pt x="30" y="116"/>
                    </a:lnTo>
                    <a:lnTo>
                      <a:pt x="36" y="108"/>
                    </a:lnTo>
                    <a:lnTo>
                      <a:pt x="34" y="94"/>
                    </a:lnTo>
                    <a:lnTo>
                      <a:pt x="32" y="84"/>
                    </a:lnTo>
                    <a:lnTo>
                      <a:pt x="58" y="8"/>
                    </a:lnTo>
                    <a:lnTo>
                      <a:pt x="68" y="8"/>
                    </a:lnTo>
                    <a:lnTo>
                      <a:pt x="74" y="22"/>
                    </a:lnTo>
                    <a:lnTo>
                      <a:pt x="82" y="24"/>
                    </a:lnTo>
                    <a:lnTo>
                      <a:pt x="104" y="8"/>
                    </a:lnTo>
                    <a:lnTo>
                      <a:pt x="110" y="8"/>
                    </a:lnTo>
                    <a:lnTo>
                      <a:pt x="110" y="2"/>
                    </a:lnTo>
                    <a:lnTo>
                      <a:pt x="118" y="0"/>
                    </a:lnTo>
                    <a:lnTo>
                      <a:pt x="150" y="16"/>
                    </a:lnTo>
                    <a:lnTo>
                      <a:pt x="180" y="108"/>
                    </a:lnTo>
                    <a:lnTo>
                      <a:pt x="182" y="110"/>
                    </a:lnTo>
                    <a:lnTo>
                      <a:pt x="180" y="114"/>
                    </a:lnTo>
                    <a:lnTo>
                      <a:pt x="184" y="120"/>
                    </a:lnTo>
                    <a:lnTo>
                      <a:pt x="182" y="122"/>
                    </a:lnTo>
                    <a:lnTo>
                      <a:pt x="184" y="130"/>
                    </a:lnTo>
                    <a:lnTo>
                      <a:pt x="188" y="132"/>
                    </a:lnTo>
                    <a:lnTo>
                      <a:pt x="188" y="128"/>
                    </a:lnTo>
                    <a:lnTo>
                      <a:pt x="198" y="132"/>
                    </a:lnTo>
                    <a:lnTo>
                      <a:pt x="208" y="130"/>
                    </a:lnTo>
                    <a:lnTo>
                      <a:pt x="212" y="138"/>
                    </a:lnTo>
                    <a:lnTo>
                      <a:pt x="208" y="142"/>
                    </a:lnTo>
                    <a:lnTo>
                      <a:pt x="214" y="150"/>
                    </a:lnTo>
                    <a:lnTo>
                      <a:pt x="214" y="158"/>
                    </a:lnTo>
                    <a:lnTo>
                      <a:pt x="218" y="166"/>
                    </a:lnTo>
                    <a:lnTo>
                      <a:pt x="226" y="170"/>
                    </a:lnTo>
                    <a:lnTo>
                      <a:pt x="228" y="162"/>
                    </a:lnTo>
                    <a:lnTo>
                      <a:pt x="234" y="162"/>
                    </a:lnTo>
                    <a:lnTo>
                      <a:pt x="238" y="166"/>
                    </a:lnTo>
                    <a:lnTo>
                      <a:pt x="246" y="176"/>
                    </a:lnTo>
                    <a:lnTo>
                      <a:pt x="242" y="184"/>
                    </a:lnTo>
                    <a:lnTo>
                      <a:pt x="256" y="186"/>
                    </a:lnTo>
                    <a:lnTo>
                      <a:pt x="254" y="190"/>
                    </a:lnTo>
                    <a:lnTo>
                      <a:pt x="246" y="204"/>
                    </a:lnTo>
                    <a:lnTo>
                      <a:pt x="240" y="206"/>
                    </a:lnTo>
                    <a:lnTo>
                      <a:pt x="234" y="204"/>
                    </a:lnTo>
                    <a:lnTo>
                      <a:pt x="226" y="216"/>
                    </a:lnTo>
                    <a:lnTo>
                      <a:pt x="224" y="222"/>
                    </a:lnTo>
                    <a:lnTo>
                      <a:pt x="212" y="226"/>
                    </a:lnTo>
                    <a:lnTo>
                      <a:pt x="210" y="228"/>
                    </a:lnTo>
                    <a:lnTo>
                      <a:pt x="210" y="234"/>
                    </a:lnTo>
                    <a:lnTo>
                      <a:pt x="204" y="234"/>
                    </a:lnTo>
                    <a:lnTo>
                      <a:pt x="204" y="232"/>
                    </a:lnTo>
                    <a:lnTo>
                      <a:pt x="204" y="234"/>
                    </a:lnTo>
                    <a:lnTo>
                      <a:pt x="204" y="242"/>
                    </a:lnTo>
                    <a:lnTo>
                      <a:pt x="200" y="244"/>
                    </a:lnTo>
                    <a:lnTo>
                      <a:pt x="196" y="236"/>
                    </a:lnTo>
                    <a:lnTo>
                      <a:pt x="188" y="236"/>
                    </a:lnTo>
                    <a:lnTo>
                      <a:pt x="182" y="244"/>
                    </a:lnTo>
                    <a:lnTo>
                      <a:pt x="178" y="244"/>
                    </a:lnTo>
                    <a:lnTo>
                      <a:pt x="172" y="250"/>
                    </a:lnTo>
                    <a:lnTo>
                      <a:pt x="178" y="260"/>
                    </a:lnTo>
                    <a:lnTo>
                      <a:pt x="174" y="262"/>
                    </a:lnTo>
                    <a:lnTo>
                      <a:pt x="164" y="258"/>
                    </a:lnTo>
                    <a:lnTo>
                      <a:pt x="158" y="262"/>
                    </a:lnTo>
                    <a:lnTo>
                      <a:pt x="156" y="256"/>
                    </a:lnTo>
                    <a:lnTo>
                      <a:pt x="158" y="246"/>
                    </a:lnTo>
                    <a:lnTo>
                      <a:pt x="156" y="242"/>
                    </a:lnTo>
                    <a:lnTo>
                      <a:pt x="152" y="238"/>
                    </a:lnTo>
                    <a:lnTo>
                      <a:pt x="150" y="234"/>
                    </a:lnTo>
                    <a:lnTo>
                      <a:pt x="150" y="238"/>
                    </a:lnTo>
                    <a:lnTo>
                      <a:pt x="154" y="242"/>
                    </a:lnTo>
                    <a:lnTo>
                      <a:pt x="154" y="248"/>
                    </a:lnTo>
                    <a:lnTo>
                      <a:pt x="148" y="256"/>
                    </a:lnTo>
                    <a:lnTo>
                      <a:pt x="150" y="268"/>
                    </a:lnTo>
                    <a:lnTo>
                      <a:pt x="148" y="272"/>
                    </a:lnTo>
                    <a:lnTo>
                      <a:pt x="150" y="288"/>
                    </a:lnTo>
                    <a:lnTo>
                      <a:pt x="144" y="302"/>
                    </a:lnTo>
                    <a:lnTo>
                      <a:pt x="140" y="302"/>
                    </a:lnTo>
                    <a:lnTo>
                      <a:pt x="134" y="296"/>
                    </a:lnTo>
                    <a:lnTo>
                      <a:pt x="132" y="296"/>
                    </a:lnTo>
                    <a:lnTo>
                      <a:pt x="128" y="310"/>
                    </a:lnTo>
                    <a:lnTo>
                      <a:pt x="124" y="314"/>
                    </a:lnTo>
                    <a:lnTo>
                      <a:pt x="120" y="314"/>
                    </a:lnTo>
                    <a:lnTo>
                      <a:pt x="118" y="306"/>
                    </a:lnTo>
                    <a:lnTo>
                      <a:pt x="118" y="298"/>
                    </a:lnTo>
                    <a:lnTo>
                      <a:pt x="116" y="310"/>
                    </a:lnTo>
                    <a:lnTo>
                      <a:pt x="112" y="312"/>
                    </a:lnTo>
                    <a:lnTo>
                      <a:pt x="118" y="322"/>
                    </a:lnTo>
                    <a:lnTo>
                      <a:pt x="118" y="324"/>
                    </a:lnTo>
                    <a:lnTo>
                      <a:pt x="116" y="322"/>
                    </a:lnTo>
                    <a:lnTo>
                      <a:pt x="108" y="304"/>
                    </a:lnTo>
                    <a:lnTo>
                      <a:pt x="108" y="302"/>
                    </a:lnTo>
                    <a:lnTo>
                      <a:pt x="108" y="298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Freeform 257"/>
              <p:cNvSpPr>
                <a:spLocks/>
              </p:cNvSpPr>
              <p:nvPr/>
            </p:nvSpPr>
            <p:spPr bwMode="auto">
              <a:xfrm>
                <a:off x="2452" y="1707"/>
                <a:ext cx="454" cy="286"/>
              </a:xfrm>
              <a:custGeom>
                <a:avLst/>
                <a:gdLst>
                  <a:gd name="T0" fmla="*/ 264 w 454"/>
                  <a:gd name="T1" fmla="*/ 280 h 286"/>
                  <a:gd name="T2" fmla="*/ 126 w 454"/>
                  <a:gd name="T3" fmla="*/ 274 h 286"/>
                  <a:gd name="T4" fmla="*/ 0 w 454"/>
                  <a:gd name="T5" fmla="*/ 264 h 286"/>
                  <a:gd name="T6" fmla="*/ 8 w 454"/>
                  <a:gd name="T7" fmla="*/ 202 h 286"/>
                  <a:gd name="T8" fmla="*/ 16 w 454"/>
                  <a:gd name="T9" fmla="*/ 84 h 286"/>
                  <a:gd name="T10" fmla="*/ 24 w 454"/>
                  <a:gd name="T11" fmla="*/ 0 h 286"/>
                  <a:gd name="T12" fmla="*/ 172 w 454"/>
                  <a:gd name="T13" fmla="*/ 8 h 286"/>
                  <a:gd name="T14" fmla="*/ 316 w 454"/>
                  <a:gd name="T15" fmla="*/ 16 h 286"/>
                  <a:gd name="T16" fmla="*/ 418 w 454"/>
                  <a:gd name="T17" fmla="*/ 24 h 286"/>
                  <a:gd name="T18" fmla="*/ 420 w 454"/>
                  <a:gd name="T19" fmla="*/ 34 h 286"/>
                  <a:gd name="T20" fmla="*/ 422 w 454"/>
                  <a:gd name="T21" fmla="*/ 42 h 286"/>
                  <a:gd name="T22" fmla="*/ 424 w 454"/>
                  <a:gd name="T23" fmla="*/ 46 h 286"/>
                  <a:gd name="T24" fmla="*/ 422 w 454"/>
                  <a:gd name="T25" fmla="*/ 50 h 286"/>
                  <a:gd name="T26" fmla="*/ 420 w 454"/>
                  <a:gd name="T27" fmla="*/ 58 h 286"/>
                  <a:gd name="T28" fmla="*/ 422 w 454"/>
                  <a:gd name="T29" fmla="*/ 60 h 286"/>
                  <a:gd name="T30" fmla="*/ 422 w 454"/>
                  <a:gd name="T31" fmla="*/ 68 h 286"/>
                  <a:gd name="T32" fmla="*/ 422 w 454"/>
                  <a:gd name="T33" fmla="*/ 74 h 286"/>
                  <a:gd name="T34" fmla="*/ 422 w 454"/>
                  <a:gd name="T35" fmla="*/ 78 h 286"/>
                  <a:gd name="T36" fmla="*/ 422 w 454"/>
                  <a:gd name="T37" fmla="*/ 80 h 286"/>
                  <a:gd name="T38" fmla="*/ 422 w 454"/>
                  <a:gd name="T39" fmla="*/ 82 h 286"/>
                  <a:gd name="T40" fmla="*/ 422 w 454"/>
                  <a:gd name="T41" fmla="*/ 88 h 286"/>
                  <a:gd name="T42" fmla="*/ 422 w 454"/>
                  <a:gd name="T43" fmla="*/ 90 h 286"/>
                  <a:gd name="T44" fmla="*/ 422 w 454"/>
                  <a:gd name="T45" fmla="*/ 96 h 286"/>
                  <a:gd name="T46" fmla="*/ 428 w 454"/>
                  <a:gd name="T47" fmla="*/ 100 h 286"/>
                  <a:gd name="T48" fmla="*/ 430 w 454"/>
                  <a:gd name="T49" fmla="*/ 118 h 286"/>
                  <a:gd name="T50" fmla="*/ 434 w 454"/>
                  <a:gd name="T51" fmla="*/ 126 h 286"/>
                  <a:gd name="T52" fmla="*/ 436 w 454"/>
                  <a:gd name="T53" fmla="*/ 140 h 286"/>
                  <a:gd name="T54" fmla="*/ 438 w 454"/>
                  <a:gd name="T55" fmla="*/ 148 h 286"/>
                  <a:gd name="T56" fmla="*/ 438 w 454"/>
                  <a:gd name="T57" fmla="*/ 154 h 286"/>
                  <a:gd name="T58" fmla="*/ 438 w 454"/>
                  <a:gd name="T59" fmla="*/ 158 h 286"/>
                  <a:gd name="T60" fmla="*/ 438 w 454"/>
                  <a:gd name="T61" fmla="*/ 166 h 286"/>
                  <a:gd name="T62" fmla="*/ 438 w 454"/>
                  <a:gd name="T63" fmla="*/ 172 h 286"/>
                  <a:gd name="T64" fmla="*/ 440 w 454"/>
                  <a:gd name="T65" fmla="*/ 184 h 286"/>
                  <a:gd name="T66" fmla="*/ 438 w 454"/>
                  <a:gd name="T67" fmla="*/ 190 h 286"/>
                  <a:gd name="T68" fmla="*/ 440 w 454"/>
                  <a:gd name="T69" fmla="*/ 198 h 286"/>
                  <a:gd name="T70" fmla="*/ 444 w 454"/>
                  <a:gd name="T71" fmla="*/ 204 h 286"/>
                  <a:gd name="T72" fmla="*/ 440 w 454"/>
                  <a:gd name="T73" fmla="*/ 214 h 286"/>
                  <a:gd name="T74" fmla="*/ 440 w 454"/>
                  <a:gd name="T75" fmla="*/ 226 h 286"/>
                  <a:gd name="T76" fmla="*/ 446 w 454"/>
                  <a:gd name="T77" fmla="*/ 240 h 286"/>
                  <a:gd name="T78" fmla="*/ 450 w 454"/>
                  <a:gd name="T79" fmla="*/ 248 h 286"/>
                  <a:gd name="T80" fmla="*/ 452 w 454"/>
                  <a:gd name="T81" fmla="*/ 258 h 286"/>
                  <a:gd name="T82" fmla="*/ 454 w 454"/>
                  <a:gd name="T83" fmla="*/ 264 h 286"/>
                  <a:gd name="T84" fmla="*/ 454 w 454"/>
                  <a:gd name="T85" fmla="*/ 284 h 286"/>
                  <a:gd name="T86" fmla="*/ 370 w 454"/>
                  <a:gd name="T87" fmla="*/ 286 h 2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54" h="286">
                    <a:moveTo>
                      <a:pt x="324" y="284"/>
                    </a:moveTo>
                    <a:lnTo>
                      <a:pt x="308" y="280"/>
                    </a:lnTo>
                    <a:lnTo>
                      <a:pt x="264" y="280"/>
                    </a:lnTo>
                    <a:lnTo>
                      <a:pt x="254" y="278"/>
                    </a:lnTo>
                    <a:lnTo>
                      <a:pt x="216" y="278"/>
                    </a:lnTo>
                    <a:lnTo>
                      <a:pt x="126" y="274"/>
                    </a:lnTo>
                    <a:lnTo>
                      <a:pt x="68" y="270"/>
                    </a:lnTo>
                    <a:lnTo>
                      <a:pt x="66" y="270"/>
                    </a:lnTo>
                    <a:lnTo>
                      <a:pt x="0" y="264"/>
                    </a:lnTo>
                    <a:lnTo>
                      <a:pt x="4" y="234"/>
                    </a:lnTo>
                    <a:lnTo>
                      <a:pt x="6" y="212"/>
                    </a:lnTo>
                    <a:lnTo>
                      <a:pt x="8" y="202"/>
                    </a:lnTo>
                    <a:lnTo>
                      <a:pt x="12" y="142"/>
                    </a:lnTo>
                    <a:lnTo>
                      <a:pt x="12" y="138"/>
                    </a:lnTo>
                    <a:lnTo>
                      <a:pt x="16" y="84"/>
                    </a:lnTo>
                    <a:lnTo>
                      <a:pt x="20" y="52"/>
                    </a:lnTo>
                    <a:lnTo>
                      <a:pt x="22" y="30"/>
                    </a:lnTo>
                    <a:lnTo>
                      <a:pt x="24" y="0"/>
                    </a:lnTo>
                    <a:lnTo>
                      <a:pt x="88" y="4"/>
                    </a:lnTo>
                    <a:lnTo>
                      <a:pt x="142" y="8"/>
                    </a:lnTo>
                    <a:lnTo>
                      <a:pt x="172" y="8"/>
                    </a:lnTo>
                    <a:lnTo>
                      <a:pt x="248" y="14"/>
                    </a:lnTo>
                    <a:lnTo>
                      <a:pt x="284" y="16"/>
                    </a:lnTo>
                    <a:lnTo>
                      <a:pt x="316" y="16"/>
                    </a:lnTo>
                    <a:lnTo>
                      <a:pt x="376" y="18"/>
                    </a:lnTo>
                    <a:lnTo>
                      <a:pt x="418" y="18"/>
                    </a:lnTo>
                    <a:lnTo>
                      <a:pt x="418" y="24"/>
                    </a:lnTo>
                    <a:lnTo>
                      <a:pt x="420" y="30"/>
                    </a:lnTo>
                    <a:lnTo>
                      <a:pt x="420" y="32"/>
                    </a:lnTo>
                    <a:lnTo>
                      <a:pt x="420" y="34"/>
                    </a:lnTo>
                    <a:lnTo>
                      <a:pt x="420" y="36"/>
                    </a:lnTo>
                    <a:lnTo>
                      <a:pt x="422" y="38"/>
                    </a:lnTo>
                    <a:lnTo>
                      <a:pt x="422" y="42"/>
                    </a:lnTo>
                    <a:lnTo>
                      <a:pt x="422" y="44"/>
                    </a:lnTo>
                    <a:lnTo>
                      <a:pt x="424" y="44"/>
                    </a:lnTo>
                    <a:lnTo>
                      <a:pt x="424" y="46"/>
                    </a:lnTo>
                    <a:lnTo>
                      <a:pt x="424" y="48"/>
                    </a:lnTo>
                    <a:lnTo>
                      <a:pt x="424" y="50"/>
                    </a:lnTo>
                    <a:lnTo>
                      <a:pt x="422" y="50"/>
                    </a:lnTo>
                    <a:lnTo>
                      <a:pt x="422" y="52"/>
                    </a:lnTo>
                    <a:lnTo>
                      <a:pt x="422" y="54"/>
                    </a:lnTo>
                    <a:lnTo>
                      <a:pt x="420" y="58"/>
                    </a:lnTo>
                    <a:lnTo>
                      <a:pt x="422" y="58"/>
                    </a:lnTo>
                    <a:lnTo>
                      <a:pt x="420" y="58"/>
                    </a:lnTo>
                    <a:lnTo>
                      <a:pt x="422" y="60"/>
                    </a:lnTo>
                    <a:lnTo>
                      <a:pt x="422" y="62"/>
                    </a:lnTo>
                    <a:lnTo>
                      <a:pt x="422" y="66"/>
                    </a:lnTo>
                    <a:lnTo>
                      <a:pt x="422" y="68"/>
                    </a:lnTo>
                    <a:lnTo>
                      <a:pt x="422" y="72"/>
                    </a:lnTo>
                    <a:lnTo>
                      <a:pt x="420" y="72"/>
                    </a:lnTo>
                    <a:lnTo>
                      <a:pt x="422" y="74"/>
                    </a:lnTo>
                    <a:lnTo>
                      <a:pt x="422" y="78"/>
                    </a:lnTo>
                    <a:lnTo>
                      <a:pt x="424" y="78"/>
                    </a:lnTo>
                    <a:lnTo>
                      <a:pt x="422" y="78"/>
                    </a:lnTo>
                    <a:lnTo>
                      <a:pt x="422" y="80"/>
                    </a:lnTo>
                    <a:lnTo>
                      <a:pt x="424" y="80"/>
                    </a:lnTo>
                    <a:lnTo>
                      <a:pt x="422" y="80"/>
                    </a:lnTo>
                    <a:lnTo>
                      <a:pt x="424" y="80"/>
                    </a:lnTo>
                    <a:lnTo>
                      <a:pt x="424" y="82"/>
                    </a:lnTo>
                    <a:lnTo>
                      <a:pt x="422" y="82"/>
                    </a:lnTo>
                    <a:lnTo>
                      <a:pt x="422" y="84"/>
                    </a:lnTo>
                    <a:lnTo>
                      <a:pt x="424" y="84"/>
                    </a:lnTo>
                    <a:lnTo>
                      <a:pt x="422" y="88"/>
                    </a:lnTo>
                    <a:lnTo>
                      <a:pt x="424" y="88"/>
                    </a:lnTo>
                    <a:lnTo>
                      <a:pt x="422" y="88"/>
                    </a:lnTo>
                    <a:lnTo>
                      <a:pt x="422" y="90"/>
                    </a:lnTo>
                    <a:lnTo>
                      <a:pt x="422" y="92"/>
                    </a:lnTo>
                    <a:lnTo>
                      <a:pt x="422" y="94"/>
                    </a:lnTo>
                    <a:lnTo>
                      <a:pt x="422" y="96"/>
                    </a:lnTo>
                    <a:lnTo>
                      <a:pt x="424" y="96"/>
                    </a:lnTo>
                    <a:lnTo>
                      <a:pt x="424" y="98"/>
                    </a:lnTo>
                    <a:lnTo>
                      <a:pt x="428" y="100"/>
                    </a:lnTo>
                    <a:lnTo>
                      <a:pt x="428" y="110"/>
                    </a:lnTo>
                    <a:lnTo>
                      <a:pt x="430" y="112"/>
                    </a:lnTo>
                    <a:lnTo>
                      <a:pt x="430" y="118"/>
                    </a:lnTo>
                    <a:lnTo>
                      <a:pt x="432" y="122"/>
                    </a:lnTo>
                    <a:lnTo>
                      <a:pt x="432" y="124"/>
                    </a:lnTo>
                    <a:lnTo>
                      <a:pt x="434" y="126"/>
                    </a:lnTo>
                    <a:lnTo>
                      <a:pt x="434" y="130"/>
                    </a:lnTo>
                    <a:lnTo>
                      <a:pt x="436" y="134"/>
                    </a:lnTo>
                    <a:lnTo>
                      <a:pt x="436" y="140"/>
                    </a:lnTo>
                    <a:lnTo>
                      <a:pt x="438" y="140"/>
                    </a:lnTo>
                    <a:lnTo>
                      <a:pt x="438" y="144"/>
                    </a:lnTo>
                    <a:lnTo>
                      <a:pt x="438" y="148"/>
                    </a:lnTo>
                    <a:lnTo>
                      <a:pt x="438" y="150"/>
                    </a:lnTo>
                    <a:lnTo>
                      <a:pt x="436" y="152"/>
                    </a:lnTo>
                    <a:lnTo>
                      <a:pt x="438" y="154"/>
                    </a:lnTo>
                    <a:lnTo>
                      <a:pt x="436" y="156"/>
                    </a:lnTo>
                    <a:lnTo>
                      <a:pt x="438" y="156"/>
                    </a:lnTo>
                    <a:lnTo>
                      <a:pt x="438" y="158"/>
                    </a:lnTo>
                    <a:lnTo>
                      <a:pt x="438" y="160"/>
                    </a:lnTo>
                    <a:lnTo>
                      <a:pt x="438" y="164"/>
                    </a:lnTo>
                    <a:lnTo>
                      <a:pt x="438" y="166"/>
                    </a:lnTo>
                    <a:lnTo>
                      <a:pt x="438" y="168"/>
                    </a:lnTo>
                    <a:lnTo>
                      <a:pt x="438" y="170"/>
                    </a:lnTo>
                    <a:lnTo>
                      <a:pt x="438" y="172"/>
                    </a:lnTo>
                    <a:lnTo>
                      <a:pt x="438" y="178"/>
                    </a:lnTo>
                    <a:lnTo>
                      <a:pt x="438" y="180"/>
                    </a:lnTo>
                    <a:lnTo>
                      <a:pt x="440" y="184"/>
                    </a:lnTo>
                    <a:lnTo>
                      <a:pt x="438" y="186"/>
                    </a:lnTo>
                    <a:lnTo>
                      <a:pt x="438" y="188"/>
                    </a:lnTo>
                    <a:lnTo>
                      <a:pt x="438" y="190"/>
                    </a:lnTo>
                    <a:lnTo>
                      <a:pt x="438" y="194"/>
                    </a:lnTo>
                    <a:lnTo>
                      <a:pt x="440" y="196"/>
                    </a:lnTo>
                    <a:lnTo>
                      <a:pt x="440" y="198"/>
                    </a:lnTo>
                    <a:lnTo>
                      <a:pt x="444" y="198"/>
                    </a:lnTo>
                    <a:lnTo>
                      <a:pt x="444" y="200"/>
                    </a:lnTo>
                    <a:lnTo>
                      <a:pt x="444" y="204"/>
                    </a:lnTo>
                    <a:lnTo>
                      <a:pt x="444" y="206"/>
                    </a:lnTo>
                    <a:lnTo>
                      <a:pt x="440" y="210"/>
                    </a:lnTo>
                    <a:lnTo>
                      <a:pt x="440" y="214"/>
                    </a:lnTo>
                    <a:lnTo>
                      <a:pt x="440" y="218"/>
                    </a:lnTo>
                    <a:lnTo>
                      <a:pt x="440" y="220"/>
                    </a:lnTo>
                    <a:lnTo>
                      <a:pt x="440" y="226"/>
                    </a:lnTo>
                    <a:lnTo>
                      <a:pt x="444" y="228"/>
                    </a:lnTo>
                    <a:lnTo>
                      <a:pt x="444" y="236"/>
                    </a:lnTo>
                    <a:lnTo>
                      <a:pt x="446" y="240"/>
                    </a:lnTo>
                    <a:lnTo>
                      <a:pt x="446" y="242"/>
                    </a:lnTo>
                    <a:lnTo>
                      <a:pt x="448" y="244"/>
                    </a:lnTo>
                    <a:lnTo>
                      <a:pt x="450" y="248"/>
                    </a:lnTo>
                    <a:lnTo>
                      <a:pt x="452" y="248"/>
                    </a:lnTo>
                    <a:lnTo>
                      <a:pt x="452" y="250"/>
                    </a:lnTo>
                    <a:lnTo>
                      <a:pt x="452" y="258"/>
                    </a:lnTo>
                    <a:lnTo>
                      <a:pt x="452" y="260"/>
                    </a:lnTo>
                    <a:lnTo>
                      <a:pt x="452" y="262"/>
                    </a:lnTo>
                    <a:lnTo>
                      <a:pt x="454" y="264"/>
                    </a:lnTo>
                    <a:lnTo>
                      <a:pt x="454" y="272"/>
                    </a:lnTo>
                    <a:lnTo>
                      <a:pt x="454" y="278"/>
                    </a:lnTo>
                    <a:lnTo>
                      <a:pt x="454" y="284"/>
                    </a:lnTo>
                    <a:lnTo>
                      <a:pt x="454" y="286"/>
                    </a:lnTo>
                    <a:lnTo>
                      <a:pt x="414" y="286"/>
                    </a:lnTo>
                    <a:lnTo>
                      <a:pt x="370" y="286"/>
                    </a:lnTo>
                    <a:lnTo>
                      <a:pt x="368" y="284"/>
                    </a:lnTo>
                    <a:lnTo>
                      <a:pt x="324" y="284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78" name="Freeform 258"/>
              <p:cNvSpPr>
                <a:spLocks/>
              </p:cNvSpPr>
              <p:nvPr/>
            </p:nvSpPr>
            <p:spPr bwMode="auto">
              <a:xfrm>
                <a:off x="2432" y="1971"/>
                <a:ext cx="482" cy="320"/>
              </a:xfrm>
              <a:custGeom>
                <a:avLst/>
                <a:gdLst>
                  <a:gd name="T0" fmla="*/ 34 w 482"/>
                  <a:gd name="T1" fmla="*/ 256 h 320"/>
                  <a:gd name="T2" fmla="*/ 2 w 482"/>
                  <a:gd name="T3" fmla="*/ 210 h 320"/>
                  <a:gd name="T4" fmla="*/ 8 w 482"/>
                  <a:gd name="T5" fmla="*/ 152 h 320"/>
                  <a:gd name="T6" fmla="*/ 16 w 482"/>
                  <a:gd name="T7" fmla="*/ 82 h 320"/>
                  <a:gd name="T8" fmla="*/ 20 w 482"/>
                  <a:gd name="T9" fmla="*/ 0 h 320"/>
                  <a:gd name="T10" fmla="*/ 146 w 482"/>
                  <a:gd name="T11" fmla="*/ 10 h 320"/>
                  <a:gd name="T12" fmla="*/ 284 w 482"/>
                  <a:gd name="T13" fmla="*/ 16 h 320"/>
                  <a:gd name="T14" fmla="*/ 388 w 482"/>
                  <a:gd name="T15" fmla="*/ 20 h 320"/>
                  <a:gd name="T16" fmla="*/ 474 w 482"/>
                  <a:gd name="T17" fmla="*/ 22 h 320"/>
                  <a:gd name="T18" fmla="*/ 468 w 482"/>
                  <a:gd name="T19" fmla="*/ 38 h 320"/>
                  <a:gd name="T20" fmla="*/ 456 w 482"/>
                  <a:gd name="T21" fmla="*/ 52 h 320"/>
                  <a:gd name="T22" fmla="*/ 466 w 482"/>
                  <a:gd name="T23" fmla="*/ 68 h 320"/>
                  <a:gd name="T24" fmla="*/ 480 w 482"/>
                  <a:gd name="T25" fmla="*/ 74 h 320"/>
                  <a:gd name="T26" fmla="*/ 482 w 482"/>
                  <a:gd name="T27" fmla="*/ 104 h 320"/>
                  <a:gd name="T28" fmla="*/ 482 w 482"/>
                  <a:gd name="T29" fmla="*/ 142 h 320"/>
                  <a:gd name="T30" fmla="*/ 480 w 482"/>
                  <a:gd name="T31" fmla="*/ 234 h 320"/>
                  <a:gd name="T32" fmla="*/ 472 w 482"/>
                  <a:gd name="T33" fmla="*/ 238 h 320"/>
                  <a:gd name="T34" fmla="*/ 474 w 482"/>
                  <a:gd name="T35" fmla="*/ 244 h 320"/>
                  <a:gd name="T36" fmla="*/ 472 w 482"/>
                  <a:gd name="T37" fmla="*/ 252 h 320"/>
                  <a:gd name="T38" fmla="*/ 478 w 482"/>
                  <a:gd name="T39" fmla="*/ 256 h 320"/>
                  <a:gd name="T40" fmla="*/ 480 w 482"/>
                  <a:gd name="T41" fmla="*/ 268 h 320"/>
                  <a:gd name="T42" fmla="*/ 478 w 482"/>
                  <a:gd name="T43" fmla="*/ 274 h 320"/>
                  <a:gd name="T44" fmla="*/ 474 w 482"/>
                  <a:gd name="T45" fmla="*/ 284 h 320"/>
                  <a:gd name="T46" fmla="*/ 472 w 482"/>
                  <a:gd name="T47" fmla="*/ 288 h 320"/>
                  <a:gd name="T48" fmla="*/ 468 w 482"/>
                  <a:gd name="T49" fmla="*/ 298 h 320"/>
                  <a:gd name="T50" fmla="*/ 474 w 482"/>
                  <a:gd name="T51" fmla="*/ 304 h 320"/>
                  <a:gd name="T52" fmla="*/ 478 w 482"/>
                  <a:gd name="T53" fmla="*/ 314 h 320"/>
                  <a:gd name="T54" fmla="*/ 478 w 482"/>
                  <a:gd name="T55" fmla="*/ 320 h 320"/>
                  <a:gd name="T56" fmla="*/ 470 w 482"/>
                  <a:gd name="T57" fmla="*/ 318 h 320"/>
                  <a:gd name="T58" fmla="*/ 464 w 482"/>
                  <a:gd name="T59" fmla="*/ 310 h 320"/>
                  <a:gd name="T60" fmla="*/ 464 w 482"/>
                  <a:gd name="T61" fmla="*/ 304 h 320"/>
                  <a:gd name="T62" fmla="*/ 456 w 482"/>
                  <a:gd name="T63" fmla="*/ 300 h 320"/>
                  <a:gd name="T64" fmla="*/ 448 w 482"/>
                  <a:gd name="T65" fmla="*/ 298 h 320"/>
                  <a:gd name="T66" fmla="*/ 438 w 482"/>
                  <a:gd name="T67" fmla="*/ 296 h 320"/>
                  <a:gd name="T68" fmla="*/ 430 w 482"/>
                  <a:gd name="T69" fmla="*/ 288 h 320"/>
                  <a:gd name="T70" fmla="*/ 422 w 482"/>
                  <a:gd name="T71" fmla="*/ 286 h 320"/>
                  <a:gd name="T72" fmla="*/ 412 w 482"/>
                  <a:gd name="T73" fmla="*/ 286 h 320"/>
                  <a:gd name="T74" fmla="*/ 402 w 482"/>
                  <a:gd name="T75" fmla="*/ 288 h 320"/>
                  <a:gd name="T76" fmla="*/ 394 w 482"/>
                  <a:gd name="T77" fmla="*/ 288 h 320"/>
                  <a:gd name="T78" fmla="*/ 390 w 482"/>
                  <a:gd name="T79" fmla="*/ 288 h 320"/>
                  <a:gd name="T80" fmla="*/ 382 w 482"/>
                  <a:gd name="T81" fmla="*/ 296 h 320"/>
                  <a:gd name="T82" fmla="*/ 374 w 482"/>
                  <a:gd name="T83" fmla="*/ 288 h 320"/>
                  <a:gd name="T84" fmla="*/ 358 w 482"/>
                  <a:gd name="T85" fmla="*/ 282 h 320"/>
                  <a:gd name="T86" fmla="*/ 302 w 482"/>
                  <a:gd name="T87" fmla="*/ 272 h 320"/>
                  <a:gd name="T88" fmla="*/ 178 w 482"/>
                  <a:gd name="T89" fmla="*/ 268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2" h="320">
                    <a:moveTo>
                      <a:pt x="78" y="260"/>
                    </a:moveTo>
                    <a:lnTo>
                      <a:pt x="66" y="258"/>
                    </a:lnTo>
                    <a:lnTo>
                      <a:pt x="34" y="256"/>
                    </a:lnTo>
                    <a:lnTo>
                      <a:pt x="0" y="254"/>
                    </a:lnTo>
                    <a:lnTo>
                      <a:pt x="2" y="212"/>
                    </a:lnTo>
                    <a:lnTo>
                      <a:pt x="2" y="210"/>
                    </a:lnTo>
                    <a:lnTo>
                      <a:pt x="4" y="180"/>
                    </a:lnTo>
                    <a:lnTo>
                      <a:pt x="8" y="154"/>
                    </a:lnTo>
                    <a:lnTo>
                      <a:pt x="8" y="152"/>
                    </a:lnTo>
                    <a:lnTo>
                      <a:pt x="12" y="118"/>
                    </a:lnTo>
                    <a:lnTo>
                      <a:pt x="14" y="82"/>
                    </a:lnTo>
                    <a:lnTo>
                      <a:pt x="16" y="82"/>
                    </a:lnTo>
                    <a:lnTo>
                      <a:pt x="16" y="62"/>
                    </a:lnTo>
                    <a:lnTo>
                      <a:pt x="20" y="6"/>
                    </a:lnTo>
                    <a:lnTo>
                      <a:pt x="20" y="0"/>
                    </a:lnTo>
                    <a:lnTo>
                      <a:pt x="86" y="6"/>
                    </a:lnTo>
                    <a:lnTo>
                      <a:pt x="88" y="6"/>
                    </a:lnTo>
                    <a:lnTo>
                      <a:pt x="146" y="10"/>
                    </a:lnTo>
                    <a:lnTo>
                      <a:pt x="236" y="14"/>
                    </a:lnTo>
                    <a:lnTo>
                      <a:pt x="274" y="14"/>
                    </a:lnTo>
                    <a:lnTo>
                      <a:pt x="284" y="16"/>
                    </a:lnTo>
                    <a:lnTo>
                      <a:pt x="328" y="16"/>
                    </a:lnTo>
                    <a:lnTo>
                      <a:pt x="344" y="20"/>
                    </a:lnTo>
                    <a:lnTo>
                      <a:pt x="388" y="20"/>
                    </a:lnTo>
                    <a:lnTo>
                      <a:pt x="390" y="22"/>
                    </a:lnTo>
                    <a:lnTo>
                      <a:pt x="434" y="22"/>
                    </a:lnTo>
                    <a:lnTo>
                      <a:pt x="474" y="22"/>
                    </a:lnTo>
                    <a:lnTo>
                      <a:pt x="472" y="30"/>
                    </a:lnTo>
                    <a:lnTo>
                      <a:pt x="472" y="32"/>
                    </a:lnTo>
                    <a:lnTo>
                      <a:pt x="468" y="38"/>
                    </a:lnTo>
                    <a:lnTo>
                      <a:pt x="458" y="46"/>
                    </a:lnTo>
                    <a:lnTo>
                      <a:pt x="456" y="48"/>
                    </a:lnTo>
                    <a:lnTo>
                      <a:pt x="456" y="52"/>
                    </a:lnTo>
                    <a:lnTo>
                      <a:pt x="460" y="58"/>
                    </a:lnTo>
                    <a:lnTo>
                      <a:pt x="464" y="62"/>
                    </a:lnTo>
                    <a:lnTo>
                      <a:pt x="466" y="68"/>
                    </a:lnTo>
                    <a:lnTo>
                      <a:pt x="472" y="68"/>
                    </a:lnTo>
                    <a:lnTo>
                      <a:pt x="478" y="70"/>
                    </a:lnTo>
                    <a:lnTo>
                      <a:pt x="480" y="74"/>
                    </a:lnTo>
                    <a:lnTo>
                      <a:pt x="482" y="76"/>
                    </a:lnTo>
                    <a:lnTo>
                      <a:pt x="482" y="78"/>
                    </a:lnTo>
                    <a:lnTo>
                      <a:pt x="482" y="104"/>
                    </a:lnTo>
                    <a:lnTo>
                      <a:pt x="482" y="120"/>
                    </a:lnTo>
                    <a:lnTo>
                      <a:pt x="482" y="134"/>
                    </a:lnTo>
                    <a:lnTo>
                      <a:pt x="482" y="142"/>
                    </a:lnTo>
                    <a:lnTo>
                      <a:pt x="480" y="172"/>
                    </a:lnTo>
                    <a:lnTo>
                      <a:pt x="480" y="202"/>
                    </a:lnTo>
                    <a:lnTo>
                      <a:pt x="480" y="234"/>
                    </a:lnTo>
                    <a:lnTo>
                      <a:pt x="470" y="230"/>
                    </a:lnTo>
                    <a:lnTo>
                      <a:pt x="472" y="234"/>
                    </a:lnTo>
                    <a:lnTo>
                      <a:pt x="472" y="238"/>
                    </a:lnTo>
                    <a:lnTo>
                      <a:pt x="474" y="240"/>
                    </a:lnTo>
                    <a:lnTo>
                      <a:pt x="474" y="242"/>
                    </a:lnTo>
                    <a:lnTo>
                      <a:pt x="474" y="244"/>
                    </a:lnTo>
                    <a:lnTo>
                      <a:pt x="474" y="250"/>
                    </a:lnTo>
                    <a:lnTo>
                      <a:pt x="472" y="250"/>
                    </a:lnTo>
                    <a:lnTo>
                      <a:pt x="472" y="252"/>
                    </a:lnTo>
                    <a:lnTo>
                      <a:pt x="472" y="254"/>
                    </a:lnTo>
                    <a:lnTo>
                      <a:pt x="472" y="256"/>
                    </a:lnTo>
                    <a:lnTo>
                      <a:pt x="478" y="256"/>
                    </a:lnTo>
                    <a:lnTo>
                      <a:pt x="480" y="256"/>
                    </a:lnTo>
                    <a:lnTo>
                      <a:pt x="480" y="266"/>
                    </a:lnTo>
                    <a:lnTo>
                      <a:pt x="480" y="268"/>
                    </a:lnTo>
                    <a:lnTo>
                      <a:pt x="480" y="270"/>
                    </a:lnTo>
                    <a:lnTo>
                      <a:pt x="474" y="270"/>
                    </a:lnTo>
                    <a:lnTo>
                      <a:pt x="478" y="274"/>
                    </a:lnTo>
                    <a:lnTo>
                      <a:pt x="478" y="278"/>
                    </a:lnTo>
                    <a:lnTo>
                      <a:pt x="478" y="280"/>
                    </a:lnTo>
                    <a:lnTo>
                      <a:pt x="474" y="284"/>
                    </a:lnTo>
                    <a:lnTo>
                      <a:pt x="472" y="288"/>
                    </a:lnTo>
                    <a:lnTo>
                      <a:pt x="472" y="290"/>
                    </a:lnTo>
                    <a:lnTo>
                      <a:pt x="472" y="288"/>
                    </a:lnTo>
                    <a:lnTo>
                      <a:pt x="470" y="294"/>
                    </a:lnTo>
                    <a:lnTo>
                      <a:pt x="468" y="296"/>
                    </a:lnTo>
                    <a:lnTo>
                      <a:pt x="468" y="298"/>
                    </a:lnTo>
                    <a:lnTo>
                      <a:pt x="468" y="300"/>
                    </a:lnTo>
                    <a:lnTo>
                      <a:pt x="472" y="304"/>
                    </a:lnTo>
                    <a:lnTo>
                      <a:pt x="474" y="304"/>
                    </a:lnTo>
                    <a:lnTo>
                      <a:pt x="478" y="308"/>
                    </a:lnTo>
                    <a:lnTo>
                      <a:pt x="478" y="312"/>
                    </a:lnTo>
                    <a:lnTo>
                      <a:pt x="478" y="314"/>
                    </a:lnTo>
                    <a:lnTo>
                      <a:pt x="478" y="316"/>
                    </a:lnTo>
                    <a:lnTo>
                      <a:pt x="482" y="320"/>
                    </a:lnTo>
                    <a:lnTo>
                      <a:pt x="478" y="320"/>
                    </a:lnTo>
                    <a:lnTo>
                      <a:pt x="474" y="316"/>
                    </a:lnTo>
                    <a:lnTo>
                      <a:pt x="472" y="316"/>
                    </a:lnTo>
                    <a:lnTo>
                      <a:pt x="470" y="318"/>
                    </a:lnTo>
                    <a:lnTo>
                      <a:pt x="468" y="316"/>
                    </a:lnTo>
                    <a:lnTo>
                      <a:pt x="468" y="314"/>
                    </a:lnTo>
                    <a:lnTo>
                      <a:pt x="464" y="310"/>
                    </a:lnTo>
                    <a:lnTo>
                      <a:pt x="464" y="308"/>
                    </a:lnTo>
                    <a:lnTo>
                      <a:pt x="466" y="308"/>
                    </a:lnTo>
                    <a:lnTo>
                      <a:pt x="464" y="304"/>
                    </a:lnTo>
                    <a:lnTo>
                      <a:pt x="458" y="304"/>
                    </a:lnTo>
                    <a:lnTo>
                      <a:pt x="456" y="302"/>
                    </a:lnTo>
                    <a:lnTo>
                      <a:pt x="456" y="300"/>
                    </a:lnTo>
                    <a:lnTo>
                      <a:pt x="452" y="298"/>
                    </a:lnTo>
                    <a:lnTo>
                      <a:pt x="448" y="300"/>
                    </a:lnTo>
                    <a:lnTo>
                      <a:pt x="448" y="298"/>
                    </a:lnTo>
                    <a:lnTo>
                      <a:pt x="448" y="296"/>
                    </a:lnTo>
                    <a:lnTo>
                      <a:pt x="444" y="296"/>
                    </a:lnTo>
                    <a:lnTo>
                      <a:pt x="438" y="296"/>
                    </a:lnTo>
                    <a:lnTo>
                      <a:pt x="436" y="294"/>
                    </a:lnTo>
                    <a:lnTo>
                      <a:pt x="430" y="290"/>
                    </a:lnTo>
                    <a:lnTo>
                      <a:pt x="430" y="288"/>
                    </a:lnTo>
                    <a:lnTo>
                      <a:pt x="428" y="288"/>
                    </a:lnTo>
                    <a:lnTo>
                      <a:pt x="426" y="286"/>
                    </a:lnTo>
                    <a:lnTo>
                      <a:pt x="422" y="286"/>
                    </a:lnTo>
                    <a:lnTo>
                      <a:pt x="418" y="288"/>
                    </a:lnTo>
                    <a:lnTo>
                      <a:pt x="414" y="286"/>
                    </a:lnTo>
                    <a:lnTo>
                      <a:pt x="412" y="286"/>
                    </a:lnTo>
                    <a:lnTo>
                      <a:pt x="410" y="288"/>
                    </a:lnTo>
                    <a:lnTo>
                      <a:pt x="406" y="286"/>
                    </a:lnTo>
                    <a:lnTo>
                      <a:pt x="402" y="288"/>
                    </a:lnTo>
                    <a:lnTo>
                      <a:pt x="398" y="286"/>
                    </a:lnTo>
                    <a:lnTo>
                      <a:pt x="396" y="288"/>
                    </a:lnTo>
                    <a:lnTo>
                      <a:pt x="394" y="288"/>
                    </a:lnTo>
                    <a:lnTo>
                      <a:pt x="394" y="286"/>
                    </a:lnTo>
                    <a:lnTo>
                      <a:pt x="390" y="286"/>
                    </a:lnTo>
                    <a:lnTo>
                      <a:pt x="390" y="288"/>
                    </a:lnTo>
                    <a:lnTo>
                      <a:pt x="388" y="294"/>
                    </a:lnTo>
                    <a:lnTo>
                      <a:pt x="384" y="294"/>
                    </a:lnTo>
                    <a:lnTo>
                      <a:pt x="382" y="296"/>
                    </a:lnTo>
                    <a:lnTo>
                      <a:pt x="380" y="294"/>
                    </a:lnTo>
                    <a:lnTo>
                      <a:pt x="374" y="290"/>
                    </a:lnTo>
                    <a:lnTo>
                      <a:pt x="374" y="288"/>
                    </a:lnTo>
                    <a:lnTo>
                      <a:pt x="372" y="288"/>
                    </a:lnTo>
                    <a:lnTo>
                      <a:pt x="362" y="284"/>
                    </a:lnTo>
                    <a:lnTo>
                      <a:pt x="358" y="282"/>
                    </a:lnTo>
                    <a:lnTo>
                      <a:pt x="352" y="280"/>
                    </a:lnTo>
                    <a:lnTo>
                      <a:pt x="350" y="274"/>
                    </a:lnTo>
                    <a:lnTo>
                      <a:pt x="302" y="272"/>
                    </a:lnTo>
                    <a:lnTo>
                      <a:pt x="286" y="272"/>
                    </a:lnTo>
                    <a:lnTo>
                      <a:pt x="242" y="270"/>
                    </a:lnTo>
                    <a:lnTo>
                      <a:pt x="178" y="268"/>
                    </a:lnTo>
                    <a:lnTo>
                      <a:pt x="124" y="264"/>
                    </a:lnTo>
                    <a:lnTo>
                      <a:pt x="78" y="26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7" name="Freeform 259"/>
              <p:cNvSpPr>
                <a:spLocks/>
              </p:cNvSpPr>
              <p:nvPr/>
            </p:nvSpPr>
            <p:spPr bwMode="auto">
              <a:xfrm>
                <a:off x="1964" y="1999"/>
                <a:ext cx="482" cy="398"/>
              </a:xfrm>
              <a:custGeom>
                <a:avLst/>
                <a:gdLst>
                  <a:gd name="T0" fmla="*/ 458 w 482"/>
                  <a:gd name="T1" fmla="*/ 338 h 398"/>
                  <a:gd name="T2" fmla="*/ 456 w 482"/>
                  <a:gd name="T3" fmla="*/ 350 h 398"/>
                  <a:gd name="T4" fmla="*/ 456 w 482"/>
                  <a:gd name="T5" fmla="*/ 364 h 398"/>
                  <a:gd name="T6" fmla="*/ 452 w 482"/>
                  <a:gd name="T7" fmla="*/ 398 h 398"/>
                  <a:gd name="T8" fmla="*/ 396 w 482"/>
                  <a:gd name="T9" fmla="*/ 394 h 398"/>
                  <a:gd name="T10" fmla="*/ 374 w 482"/>
                  <a:gd name="T11" fmla="*/ 392 h 398"/>
                  <a:gd name="T12" fmla="*/ 314 w 482"/>
                  <a:gd name="T13" fmla="*/ 384 h 398"/>
                  <a:gd name="T14" fmla="*/ 304 w 482"/>
                  <a:gd name="T15" fmla="*/ 384 h 398"/>
                  <a:gd name="T16" fmla="*/ 270 w 482"/>
                  <a:gd name="T17" fmla="*/ 380 h 398"/>
                  <a:gd name="T18" fmla="*/ 242 w 482"/>
                  <a:gd name="T19" fmla="*/ 376 h 398"/>
                  <a:gd name="T20" fmla="*/ 204 w 482"/>
                  <a:gd name="T21" fmla="*/ 372 h 398"/>
                  <a:gd name="T22" fmla="*/ 130 w 482"/>
                  <a:gd name="T23" fmla="*/ 362 h 398"/>
                  <a:gd name="T24" fmla="*/ 68 w 482"/>
                  <a:gd name="T25" fmla="*/ 352 h 398"/>
                  <a:gd name="T26" fmla="*/ 64 w 482"/>
                  <a:gd name="T27" fmla="*/ 352 h 398"/>
                  <a:gd name="T28" fmla="*/ 0 w 482"/>
                  <a:gd name="T29" fmla="*/ 344 h 398"/>
                  <a:gd name="T30" fmla="*/ 6 w 482"/>
                  <a:gd name="T31" fmla="*/ 320 h 398"/>
                  <a:gd name="T32" fmla="*/ 10 w 482"/>
                  <a:gd name="T33" fmla="*/ 292 h 398"/>
                  <a:gd name="T34" fmla="*/ 14 w 482"/>
                  <a:gd name="T35" fmla="*/ 258 h 398"/>
                  <a:gd name="T36" fmla="*/ 22 w 482"/>
                  <a:gd name="T37" fmla="*/ 214 h 398"/>
                  <a:gd name="T38" fmla="*/ 28 w 482"/>
                  <a:gd name="T39" fmla="*/ 170 h 398"/>
                  <a:gd name="T40" fmla="*/ 32 w 482"/>
                  <a:gd name="T41" fmla="*/ 148 h 398"/>
                  <a:gd name="T42" fmla="*/ 34 w 482"/>
                  <a:gd name="T43" fmla="*/ 126 h 398"/>
                  <a:gd name="T44" fmla="*/ 42 w 482"/>
                  <a:gd name="T45" fmla="*/ 88 h 398"/>
                  <a:gd name="T46" fmla="*/ 48 w 482"/>
                  <a:gd name="T47" fmla="*/ 46 h 398"/>
                  <a:gd name="T48" fmla="*/ 52 w 482"/>
                  <a:gd name="T49" fmla="*/ 30 h 398"/>
                  <a:gd name="T50" fmla="*/ 56 w 482"/>
                  <a:gd name="T51" fmla="*/ 0 h 398"/>
                  <a:gd name="T52" fmla="*/ 92 w 482"/>
                  <a:gd name="T53" fmla="*/ 8 h 398"/>
                  <a:gd name="T54" fmla="*/ 94 w 482"/>
                  <a:gd name="T55" fmla="*/ 8 h 398"/>
                  <a:gd name="T56" fmla="*/ 120 w 482"/>
                  <a:gd name="T57" fmla="*/ 10 h 398"/>
                  <a:gd name="T58" fmla="*/ 132 w 482"/>
                  <a:gd name="T59" fmla="*/ 12 h 398"/>
                  <a:gd name="T60" fmla="*/ 204 w 482"/>
                  <a:gd name="T61" fmla="*/ 24 h 398"/>
                  <a:gd name="T62" fmla="*/ 226 w 482"/>
                  <a:gd name="T63" fmla="*/ 26 h 398"/>
                  <a:gd name="T64" fmla="*/ 246 w 482"/>
                  <a:gd name="T65" fmla="*/ 28 h 398"/>
                  <a:gd name="T66" fmla="*/ 348 w 482"/>
                  <a:gd name="T67" fmla="*/ 40 h 398"/>
                  <a:gd name="T68" fmla="*/ 362 w 482"/>
                  <a:gd name="T69" fmla="*/ 42 h 398"/>
                  <a:gd name="T70" fmla="*/ 420 w 482"/>
                  <a:gd name="T71" fmla="*/ 46 h 398"/>
                  <a:gd name="T72" fmla="*/ 422 w 482"/>
                  <a:gd name="T73" fmla="*/ 48 h 398"/>
                  <a:gd name="T74" fmla="*/ 482 w 482"/>
                  <a:gd name="T75" fmla="*/ 54 h 398"/>
                  <a:gd name="T76" fmla="*/ 480 w 482"/>
                  <a:gd name="T77" fmla="*/ 90 h 398"/>
                  <a:gd name="T78" fmla="*/ 476 w 482"/>
                  <a:gd name="T79" fmla="*/ 124 h 398"/>
                  <a:gd name="T80" fmla="*/ 476 w 482"/>
                  <a:gd name="T81" fmla="*/ 126 h 398"/>
                  <a:gd name="T82" fmla="*/ 472 w 482"/>
                  <a:gd name="T83" fmla="*/ 152 h 398"/>
                  <a:gd name="T84" fmla="*/ 470 w 482"/>
                  <a:gd name="T85" fmla="*/ 182 h 398"/>
                  <a:gd name="T86" fmla="*/ 470 w 482"/>
                  <a:gd name="T87" fmla="*/ 184 h 398"/>
                  <a:gd name="T88" fmla="*/ 468 w 482"/>
                  <a:gd name="T89" fmla="*/ 226 h 398"/>
                  <a:gd name="T90" fmla="*/ 466 w 482"/>
                  <a:gd name="T91" fmla="*/ 258 h 398"/>
                  <a:gd name="T92" fmla="*/ 462 w 482"/>
                  <a:gd name="T93" fmla="*/ 312 h 398"/>
                  <a:gd name="T94" fmla="*/ 458 w 482"/>
                  <a:gd name="T95" fmla="*/ 338 h 39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82" h="398">
                    <a:moveTo>
                      <a:pt x="458" y="338"/>
                    </a:moveTo>
                    <a:lnTo>
                      <a:pt x="456" y="350"/>
                    </a:lnTo>
                    <a:lnTo>
                      <a:pt x="456" y="364"/>
                    </a:lnTo>
                    <a:lnTo>
                      <a:pt x="452" y="398"/>
                    </a:lnTo>
                    <a:lnTo>
                      <a:pt x="396" y="394"/>
                    </a:lnTo>
                    <a:lnTo>
                      <a:pt x="374" y="392"/>
                    </a:lnTo>
                    <a:lnTo>
                      <a:pt x="314" y="384"/>
                    </a:lnTo>
                    <a:lnTo>
                      <a:pt x="304" y="384"/>
                    </a:lnTo>
                    <a:lnTo>
                      <a:pt x="270" y="380"/>
                    </a:lnTo>
                    <a:lnTo>
                      <a:pt x="242" y="376"/>
                    </a:lnTo>
                    <a:lnTo>
                      <a:pt x="204" y="372"/>
                    </a:lnTo>
                    <a:lnTo>
                      <a:pt x="130" y="362"/>
                    </a:lnTo>
                    <a:lnTo>
                      <a:pt x="68" y="352"/>
                    </a:lnTo>
                    <a:lnTo>
                      <a:pt x="64" y="352"/>
                    </a:lnTo>
                    <a:lnTo>
                      <a:pt x="0" y="344"/>
                    </a:lnTo>
                    <a:lnTo>
                      <a:pt x="6" y="320"/>
                    </a:lnTo>
                    <a:lnTo>
                      <a:pt x="10" y="292"/>
                    </a:lnTo>
                    <a:lnTo>
                      <a:pt x="14" y="258"/>
                    </a:lnTo>
                    <a:lnTo>
                      <a:pt x="22" y="214"/>
                    </a:lnTo>
                    <a:lnTo>
                      <a:pt x="28" y="170"/>
                    </a:lnTo>
                    <a:lnTo>
                      <a:pt x="32" y="148"/>
                    </a:lnTo>
                    <a:lnTo>
                      <a:pt x="34" y="126"/>
                    </a:lnTo>
                    <a:lnTo>
                      <a:pt x="42" y="88"/>
                    </a:lnTo>
                    <a:lnTo>
                      <a:pt x="48" y="46"/>
                    </a:lnTo>
                    <a:lnTo>
                      <a:pt x="52" y="30"/>
                    </a:lnTo>
                    <a:lnTo>
                      <a:pt x="56" y="0"/>
                    </a:lnTo>
                    <a:lnTo>
                      <a:pt x="92" y="8"/>
                    </a:lnTo>
                    <a:lnTo>
                      <a:pt x="94" y="8"/>
                    </a:lnTo>
                    <a:lnTo>
                      <a:pt x="120" y="10"/>
                    </a:lnTo>
                    <a:lnTo>
                      <a:pt x="132" y="12"/>
                    </a:lnTo>
                    <a:lnTo>
                      <a:pt x="204" y="24"/>
                    </a:lnTo>
                    <a:lnTo>
                      <a:pt x="226" y="26"/>
                    </a:lnTo>
                    <a:lnTo>
                      <a:pt x="246" y="28"/>
                    </a:lnTo>
                    <a:lnTo>
                      <a:pt x="348" y="40"/>
                    </a:lnTo>
                    <a:lnTo>
                      <a:pt x="362" y="42"/>
                    </a:lnTo>
                    <a:lnTo>
                      <a:pt x="420" y="46"/>
                    </a:lnTo>
                    <a:lnTo>
                      <a:pt x="422" y="48"/>
                    </a:lnTo>
                    <a:lnTo>
                      <a:pt x="482" y="54"/>
                    </a:lnTo>
                    <a:lnTo>
                      <a:pt x="480" y="90"/>
                    </a:lnTo>
                    <a:lnTo>
                      <a:pt x="476" y="124"/>
                    </a:lnTo>
                    <a:lnTo>
                      <a:pt x="476" y="126"/>
                    </a:lnTo>
                    <a:lnTo>
                      <a:pt x="472" y="152"/>
                    </a:lnTo>
                    <a:lnTo>
                      <a:pt x="470" y="182"/>
                    </a:lnTo>
                    <a:lnTo>
                      <a:pt x="470" y="184"/>
                    </a:lnTo>
                    <a:lnTo>
                      <a:pt x="468" y="226"/>
                    </a:lnTo>
                    <a:lnTo>
                      <a:pt x="466" y="258"/>
                    </a:lnTo>
                    <a:lnTo>
                      <a:pt x="462" y="312"/>
                    </a:lnTo>
                    <a:lnTo>
                      <a:pt x="458" y="338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80" name="Freeform 260"/>
              <p:cNvSpPr>
                <a:spLocks noEditPoints="1"/>
              </p:cNvSpPr>
              <p:nvPr/>
            </p:nvSpPr>
            <p:spPr bwMode="auto">
              <a:xfrm>
                <a:off x="3130" y="1895"/>
                <a:ext cx="362" cy="386"/>
              </a:xfrm>
              <a:custGeom>
                <a:avLst/>
                <a:gdLst>
                  <a:gd name="T0" fmla="*/ 304 w 362"/>
                  <a:gd name="T1" fmla="*/ 182 h 386"/>
                  <a:gd name="T2" fmla="*/ 304 w 362"/>
                  <a:gd name="T3" fmla="*/ 190 h 386"/>
                  <a:gd name="T4" fmla="*/ 314 w 362"/>
                  <a:gd name="T5" fmla="*/ 190 h 386"/>
                  <a:gd name="T6" fmla="*/ 330 w 362"/>
                  <a:gd name="T7" fmla="*/ 168 h 386"/>
                  <a:gd name="T8" fmla="*/ 346 w 362"/>
                  <a:gd name="T9" fmla="*/ 172 h 386"/>
                  <a:gd name="T10" fmla="*/ 336 w 362"/>
                  <a:gd name="T11" fmla="*/ 226 h 386"/>
                  <a:gd name="T12" fmla="*/ 326 w 362"/>
                  <a:gd name="T13" fmla="*/ 282 h 386"/>
                  <a:gd name="T14" fmla="*/ 326 w 362"/>
                  <a:gd name="T15" fmla="*/ 324 h 386"/>
                  <a:gd name="T16" fmla="*/ 334 w 362"/>
                  <a:gd name="T17" fmla="*/ 348 h 386"/>
                  <a:gd name="T18" fmla="*/ 302 w 362"/>
                  <a:gd name="T19" fmla="*/ 376 h 386"/>
                  <a:gd name="T20" fmla="*/ 232 w 362"/>
                  <a:gd name="T21" fmla="*/ 380 h 386"/>
                  <a:gd name="T22" fmla="*/ 166 w 362"/>
                  <a:gd name="T23" fmla="*/ 384 h 386"/>
                  <a:gd name="T24" fmla="*/ 150 w 362"/>
                  <a:gd name="T25" fmla="*/ 378 h 386"/>
                  <a:gd name="T26" fmla="*/ 134 w 362"/>
                  <a:gd name="T27" fmla="*/ 372 h 386"/>
                  <a:gd name="T28" fmla="*/ 122 w 362"/>
                  <a:gd name="T29" fmla="*/ 356 h 386"/>
                  <a:gd name="T30" fmla="*/ 116 w 362"/>
                  <a:gd name="T31" fmla="*/ 330 h 386"/>
                  <a:gd name="T32" fmla="*/ 114 w 362"/>
                  <a:gd name="T33" fmla="*/ 314 h 386"/>
                  <a:gd name="T34" fmla="*/ 110 w 362"/>
                  <a:gd name="T35" fmla="*/ 300 h 386"/>
                  <a:gd name="T36" fmla="*/ 108 w 362"/>
                  <a:gd name="T37" fmla="*/ 282 h 386"/>
                  <a:gd name="T38" fmla="*/ 96 w 362"/>
                  <a:gd name="T39" fmla="*/ 258 h 386"/>
                  <a:gd name="T40" fmla="*/ 80 w 362"/>
                  <a:gd name="T41" fmla="*/ 254 h 386"/>
                  <a:gd name="T42" fmla="*/ 64 w 362"/>
                  <a:gd name="T43" fmla="*/ 236 h 386"/>
                  <a:gd name="T44" fmla="*/ 54 w 362"/>
                  <a:gd name="T45" fmla="*/ 224 h 386"/>
                  <a:gd name="T46" fmla="*/ 40 w 362"/>
                  <a:gd name="T47" fmla="*/ 212 h 386"/>
                  <a:gd name="T48" fmla="*/ 18 w 362"/>
                  <a:gd name="T49" fmla="*/ 206 h 386"/>
                  <a:gd name="T50" fmla="*/ 10 w 362"/>
                  <a:gd name="T51" fmla="*/ 188 h 386"/>
                  <a:gd name="T52" fmla="*/ 10 w 362"/>
                  <a:gd name="T53" fmla="*/ 174 h 386"/>
                  <a:gd name="T54" fmla="*/ 10 w 362"/>
                  <a:gd name="T55" fmla="*/ 160 h 386"/>
                  <a:gd name="T56" fmla="*/ 14 w 362"/>
                  <a:gd name="T57" fmla="*/ 144 h 386"/>
                  <a:gd name="T58" fmla="*/ 10 w 362"/>
                  <a:gd name="T59" fmla="*/ 128 h 386"/>
                  <a:gd name="T60" fmla="*/ 0 w 362"/>
                  <a:gd name="T61" fmla="*/ 118 h 386"/>
                  <a:gd name="T62" fmla="*/ 8 w 362"/>
                  <a:gd name="T63" fmla="*/ 102 h 386"/>
                  <a:gd name="T64" fmla="*/ 18 w 362"/>
                  <a:gd name="T65" fmla="*/ 92 h 386"/>
                  <a:gd name="T66" fmla="*/ 30 w 362"/>
                  <a:gd name="T67" fmla="*/ 86 h 386"/>
                  <a:gd name="T68" fmla="*/ 34 w 362"/>
                  <a:gd name="T69" fmla="*/ 74 h 386"/>
                  <a:gd name="T70" fmla="*/ 44 w 362"/>
                  <a:gd name="T71" fmla="*/ 22 h 386"/>
                  <a:gd name="T72" fmla="*/ 118 w 362"/>
                  <a:gd name="T73" fmla="*/ 0 h 386"/>
                  <a:gd name="T74" fmla="*/ 126 w 362"/>
                  <a:gd name="T75" fmla="*/ 26 h 386"/>
                  <a:gd name="T76" fmla="*/ 152 w 362"/>
                  <a:gd name="T77" fmla="*/ 32 h 386"/>
                  <a:gd name="T78" fmla="*/ 160 w 362"/>
                  <a:gd name="T79" fmla="*/ 38 h 386"/>
                  <a:gd name="T80" fmla="*/ 166 w 362"/>
                  <a:gd name="T81" fmla="*/ 52 h 386"/>
                  <a:gd name="T82" fmla="*/ 238 w 362"/>
                  <a:gd name="T83" fmla="*/ 70 h 386"/>
                  <a:gd name="T84" fmla="*/ 256 w 362"/>
                  <a:gd name="T85" fmla="*/ 74 h 386"/>
                  <a:gd name="T86" fmla="*/ 262 w 362"/>
                  <a:gd name="T87" fmla="*/ 72 h 386"/>
                  <a:gd name="T88" fmla="*/ 270 w 362"/>
                  <a:gd name="T89" fmla="*/ 74 h 386"/>
                  <a:gd name="T90" fmla="*/ 280 w 362"/>
                  <a:gd name="T91" fmla="*/ 74 h 386"/>
                  <a:gd name="T92" fmla="*/ 288 w 362"/>
                  <a:gd name="T93" fmla="*/ 78 h 386"/>
                  <a:gd name="T94" fmla="*/ 288 w 362"/>
                  <a:gd name="T95" fmla="*/ 88 h 386"/>
                  <a:gd name="T96" fmla="*/ 298 w 362"/>
                  <a:gd name="T97" fmla="*/ 90 h 386"/>
                  <a:gd name="T98" fmla="*/ 312 w 362"/>
                  <a:gd name="T99" fmla="*/ 98 h 386"/>
                  <a:gd name="T100" fmla="*/ 312 w 362"/>
                  <a:gd name="T101" fmla="*/ 104 h 386"/>
                  <a:gd name="T102" fmla="*/ 312 w 362"/>
                  <a:gd name="T103" fmla="*/ 114 h 386"/>
                  <a:gd name="T104" fmla="*/ 306 w 362"/>
                  <a:gd name="T105" fmla="*/ 124 h 386"/>
                  <a:gd name="T106" fmla="*/ 318 w 362"/>
                  <a:gd name="T107" fmla="*/ 122 h 386"/>
                  <a:gd name="T108" fmla="*/ 318 w 362"/>
                  <a:gd name="T109" fmla="*/ 136 h 386"/>
                  <a:gd name="T110" fmla="*/ 320 w 362"/>
                  <a:gd name="T111" fmla="*/ 146 h 386"/>
                  <a:gd name="T112" fmla="*/ 318 w 362"/>
                  <a:gd name="T113" fmla="*/ 160 h 386"/>
                  <a:gd name="T114" fmla="*/ 358 w 362"/>
                  <a:gd name="T115" fmla="*/ 130 h 386"/>
                  <a:gd name="T116" fmla="*/ 358 w 362"/>
                  <a:gd name="T117" fmla="*/ 144 h 386"/>
                  <a:gd name="T118" fmla="*/ 352 w 362"/>
                  <a:gd name="T119" fmla="*/ 160 h 386"/>
                  <a:gd name="T120" fmla="*/ 338 w 362"/>
                  <a:gd name="T121" fmla="*/ 162 h 386"/>
                  <a:gd name="T122" fmla="*/ 350 w 362"/>
                  <a:gd name="T123" fmla="*/ 138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62" h="386">
                    <a:moveTo>
                      <a:pt x="318" y="160"/>
                    </a:moveTo>
                    <a:lnTo>
                      <a:pt x="312" y="162"/>
                    </a:lnTo>
                    <a:lnTo>
                      <a:pt x="314" y="166"/>
                    </a:lnTo>
                    <a:lnTo>
                      <a:pt x="304" y="182"/>
                    </a:lnTo>
                    <a:lnTo>
                      <a:pt x="304" y="184"/>
                    </a:lnTo>
                    <a:lnTo>
                      <a:pt x="304" y="190"/>
                    </a:lnTo>
                    <a:lnTo>
                      <a:pt x="306" y="192"/>
                    </a:lnTo>
                    <a:lnTo>
                      <a:pt x="304" y="190"/>
                    </a:lnTo>
                    <a:lnTo>
                      <a:pt x="302" y="194"/>
                    </a:lnTo>
                    <a:lnTo>
                      <a:pt x="306" y="196"/>
                    </a:lnTo>
                    <a:lnTo>
                      <a:pt x="308" y="196"/>
                    </a:lnTo>
                    <a:lnTo>
                      <a:pt x="314" y="190"/>
                    </a:lnTo>
                    <a:lnTo>
                      <a:pt x="318" y="188"/>
                    </a:lnTo>
                    <a:lnTo>
                      <a:pt x="320" y="182"/>
                    </a:lnTo>
                    <a:lnTo>
                      <a:pt x="328" y="168"/>
                    </a:lnTo>
                    <a:lnTo>
                      <a:pt x="330" y="168"/>
                    </a:lnTo>
                    <a:lnTo>
                      <a:pt x="330" y="172"/>
                    </a:lnTo>
                    <a:lnTo>
                      <a:pt x="336" y="164"/>
                    </a:lnTo>
                    <a:lnTo>
                      <a:pt x="342" y="172"/>
                    </a:lnTo>
                    <a:lnTo>
                      <a:pt x="346" y="172"/>
                    </a:lnTo>
                    <a:lnTo>
                      <a:pt x="344" y="182"/>
                    </a:lnTo>
                    <a:lnTo>
                      <a:pt x="336" y="194"/>
                    </a:lnTo>
                    <a:lnTo>
                      <a:pt x="334" y="212"/>
                    </a:lnTo>
                    <a:lnTo>
                      <a:pt x="336" y="226"/>
                    </a:lnTo>
                    <a:lnTo>
                      <a:pt x="330" y="234"/>
                    </a:lnTo>
                    <a:lnTo>
                      <a:pt x="328" y="252"/>
                    </a:lnTo>
                    <a:lnTo>
                      <a:pt x="330" y="270"/>
                    </a:lnTo>
                    <a:lnTo>
                      <a:pt x="326" y="282"/>
                    </a:lnTo>
                    <a:lnTo>
                      <a:pt x="326" y="288"/>
                    </a:lnTo>
                    <a:lnTo>
                      <a:pt x="320" y="298"/>
                    </a:lnTo>
                    <a:lnTo>
                      <a:pt x="322" y="312"/>
                    </a:lnTo>
                    <a:lnTo>
                      <a:pt x="326" y="324"/>
                    </a:lnTo>
                    <a:lnTo>
                      <a:pt x="322" y="328"/>
                    </a:lnTo>
                    <a:lnTo>
                      <a:pt x="328" y="332"/>
                    </a:lnTo>
                    <a:lnTo>
                      <a:pt x="330" y="344"/>
                    </a:lnTo>
                    <a:lnTo>
                      <a:pt x="334" y="348"/>
                    </a:lnTo>
                    <a:lnTo>
                      <a:pt x="332" y="358"/>
                    </a:lnTo>
                    <a:lnTo>
                      <a:pt x="332" y="374"/>
                    </a:lnTo>
                    <a:lnTo>
                      <a:pt x="306" y="376"/>
                    </a:lnTo>
                    <a:lnTo>
                      <a:pt x="302" y="376"/>
                    </a:lnTo>
                    <a:lnTo>
                      <a:pt x="274" y="378"/>
                    </a:lnTo>
                    <a:lnTo>
                      <a:pt x="272" y="378"/>
                    </a:lnTo>
                    <a:lnTo>
                      <a:pt x="260" y="378"/>
                    </a:lnTo>
                    <a:lnTo>
                      <a:pt x="232" y="380"/>
                    </a:lnTo>
                    <a:lnTo>
                      <a:pt x="230" y="380"/>
                    </a:lnTo>
                    <a:lnTo>
                      <a:pt x="202" y="380"/>
                    </a:lnTo>
                    <a:lnTo>
                      <a:pt x="198" y="384"/>
                    </a:lnTo>
                    <a:lnTo>
                      <a:pt x="166" y="384"/>
                    </a:lnTo>
                    <a:lnTo>
                      <a:pt x="152" y="386"/>
                    </a:lnTo>
                    <a:lnTo>
                      <a:pt x="152" y="384"/>
                    </a:lnTo>
                    <a:lnTo>
                      <a:pt x="152" y="380"/>
                    </a:lnTo>
                    <a:lnTo>
                      <a:pt x="150" y="378"/>
                    </a:lnTo>
                    <a:lnTo>
                      <a:pt x="148" y="374"/>
                    </a:lnTo>
                    <a:lnTo>
                      <a:pt x="146" y="372"/>
                    </a:lnTo>
                    <a:lnTo>
                      <a:pt x="136" y="372"/>
                    </a:lnTo>
                    <a:lnTo>
                      <a:pt x="134" y="372"/>
                    </a:lnTo>
                    <a:lnTo>
                      <a:pt x="130" y="370"/>
                    </a:lnTo>
                    <a:lnTo>
                      <a:pt x="124" y="364"/>
                    </a:lnTo>
                    <a:lnTo>
                      <a:pt x="122" y="362"/>
                    </a:lnTo>
                    <a:lnTo>
                      <a:pt x="122" y="356"/>
                    </a:lnTo>
                    <a:lnTo>
                      <a:pt x="118" y="350"/>
                    </a:lnTo>
                    <a:lnTo>
                      <a:pt x="118" y="344"/>
                    </a:lnTo>
                    <a:lnTo>
                      <a:pt x="116" y="336"/>
                    </a:lnTo>
                    <a:lnTo>
                      <a:pt x="116" y="330"/>
                    </a:lnTo>
                    <a:lnTo>
                      <a:pt x="122" y="320"/>
                    </a:lnTo>
                    <a:lnTo>
                      <a:pt x="122" y="318"/>
                    </a:lnTo>
                    <a:lnTo>
                      <a:pt x="120" y="316"/>
                    </a:lnTo>
                    <a:lnTo>
                      <a:pt x="114" y="314"/>
                    </a:lnTo>
                    <a:lnTo>
                      <a:pt x="114" y="312"/>
                    </a:lnTo>
                    <a:lnTo>
                      <a:pt x="110" y="306"/>
                    </a:lnTo>
                    <a:lnTo>
                      <a:pt x="110" y="304"/>
                    </a:lnTo>
                    <a:lnTo>
                      <a:pt x="110" y="300"/>
                    </a:lnTo>
                    <a:lnTo>
                      <a:pt x="108" y="296"/>
                    </a:lnTo>
                    <a:lnTo>
                      <a:pt x="108" y="294"/>
                    </a:lnTo>
                    <a:lnTo>
                      <a:pt x="108" y="286"/>
                    </a:lnTo>
                    <a:lnTo>
                      <a:pt x="108" y="282"/>
                    </a:lnTo>
                    <a:lnTo>
                      <a:pt x="108" y="274"/>
                    </a:lnTo>
                    <a:lnTo>
                      <a:pt x="104" y="270"/>
                    </a:lnTo>
                    <a:lnTo>
                      <a:pt x="100" y="264"/>
                    </a:lnTo>
                    <a:lnTo>
                      <a:pt x="96" y="258"/>
                    </a:lnTo>
                    <a:lnTo>
                      <a:pt x="90" y="256"/>
                    </a:lnTo>
                    <a:lnTo>
                      <a:pt x="88" y="256"/>
                    </a:lnTo>
                    <a:lnTo>
                      <a:pt x="86" y="254"/>
                    </a:lnTo>
                    <a:lnTo>
                      <a:pt x="80" y="254"/>
                    </a:lnTo>
                    <a:lnTo>
                      <a:pt x="74" y="248"/>
                    </a:lnTo>
                    <a:lnTo>
                      <a:pt x="70" y="242"/>
                    </a:lnTo>
                    <a:lnTo>
                      <a:pt x="68" y="238"/>
                    </a:lnTo>
                    <a:lnTo>
                      <a:pt x="64" y="236"/>
                    </a:lnTo>
                    <a:lnTo>
                      <a:pt x="64" y="230"/>
                    </a:lnTo>
                    <a:lnTo>
                      <a:pt x="62" y="230"/>
                    </a:lnTo>
                    <a:lnTo>
                      <a:pt x="60" y="228"/>
                    </a:lnTo>
                    <a:lnTo>
                      <a:pt x="54" y="224"/>
                    </a:lnTo>
                    <a:lnTo>
                      <a:pt x="46" y="222"/>
                    </a:lnTo>
                    <a:lnTo>
                      <a:pt x="44" y="222"/>
                    </a:lnTo>
                    <a:lnTo>
                      <a:pt x="40" y="218"/>
                    </a:lnTo>
                    <a:lnTo>
                      <a:pt x="40" y="212"/>
                    </a:lnTo>
                    <a:lnTo>
                      <a:pt x="38" y="212"/>
                    </a:lnTo>
                    <a:lnTo>
                      <a:pt x="26" y="210"/>
                    </a:lnTo>
                    <a:lnTo>
                      <a:pt x="20" y="208"/>
                    </a:lnTo>
                    <a:lnTo>
                      <a:pt x="18" y="206"/>
                    </a:lnTo>
                    <a:lnTo>
                      <a:pt x="12" y="198"/>
                    </a:lnTo>
                    <a:lnTo>
                      <a:pt x="8" y="196"/>
                    </a:lnTo>
                    <a:lnTo>
                      <a:pt x="10" y="190"/>
                    </a:lnTo>
                    <a:lnTo>
                      <a:pt x="10" y="188"/>
                    </a:lnTo>
                    <a:lnTo>
                      <a:pt x="10" y="182"/>
                    </a:lnTo>
                    <a:lnTo>
                      <a:pt x="10" y="180"/>
                    </a:lnTo>
                    <a:lnTo>
                      <a:pt x="10" y="176"/>
                    </a:lnTo>
                    <a:lnTo>
                      <a:pt x="10" y="174"/>
                    </a:lnTo>
                    <a:lnTo>
                      <a:pt x="8" y="168"/>
                    </a:lnTo>
                    <a:lnTo>
                      <a:pt x="10" y="164"/>
                    </a:lnTo>
                    <a:lnTo>
                      <a:pt x="10" y="162"/>
                    </a:lnTo>
                    <a:lnTo>
                      <a:pt x="10" y="160"/>
                    </a:lnTo>
                    <a:lnTo>
                      <a:pt x="10" y="158"/>
                    </a:lnTo>
                    <a:lnTo>
                      <a:pt x="10" y="148"/>
                    </a:lnTo>
                    <a:lnTo>
                      <a:pt x="12" y="148"/>
                    </a:lnTo>
                    <a:lnTo>
                      <a:pt x="14" y="144"/>
                    </a:lnTo>
                    <a:lnTo>
                      <a:pt x="16" y="142"/>
                    </a:lnTo>
                    <a:lnTo>
                      <a:pt x="16" y="136"/>
                    </a:lnTo>
                    <a:lnTo>
                      <a:pt x="14" y="134"/>
                    </a:lnTo>
                    <a:lnTo>
                      <a:pt x="10" y="128"/>
                    </a:lnTo>
                    <a:lnTo>
                      <a:pt x="8" y="124"/>
                    </a:lnTo>
                    <a:lnTo>
                      <a:pt x="2" y="124"/>
                    </a:lnTo>
                    <a:lnTo>
                      <a:pt x="0" y="124"/>
                    </a:lnTo>
                    <a:lnTo>
                      <a:pt x="0" y="118"/>
                    </a:lnTo>
                    <a:lnTo>
                      <a:pt x="2" y="114"/>
                    </a:lnTo>
                    <a:lnTo>
                      <a:pt x="2" y="112"/>
                    </a:lnTo>
                    <a:lnTo>
                      <a:pt x="8" y="108"/>
                    </a:lnTo>
                    <a:lnTo>
                      <a:pt x="8" y="102"/>
                    </a:lnTo>
                    <a:lnTo>
                      <a:pt x="10" y="102"/>
                    </a:lnTo>
                    <a:lnTo>
                      <a:pt x="10" y="98"/>
                    </a:lnTo>
                    <a:lnTo>
                      <a:pt x="12" y="96"/>
                    </a:lnTo>
                    <a:lnTo>
                      <a:pt x="18" y="92"/>
                    </a:lnTo>
                    <a:lnTo>
                      <a:pt x="20" y="88"/>
                    </a:lnTo>
                    <a:lnTo>
                      <a:pt x="26" y="88"/>
                    </a:lnTo>
                    <a:lnTo>
                      <a:pt x="28" y="86"/>
                    </a:lnTo>
                    <a:lnTo>
                      <a:pt x="30" y="86"/>
                    </a:lnTo>
                    <a:lnTo>
                      <a:pt x="32" y="86"/>
                    </a:lnTo>
                    <a:lnTo>
                      <a:pt x="32" y="82"/>
                    </a:lnTo>
                    <a:lnTo>
                      <a:pt x="34" y="82"/>
                    </a:lnTo>
                    <a:lnTo>
                      <a:pt x="34" y="74"/>
                    </a:lnTo>
                    <a:lnTo>
                      <a:pt x="34" y="52"/>
                    </a:lnTo>
                    <a:lnTo>
                      <a:pt x="32" y="30"/>
                    </a:lnTo>
                    <a:lnTo>
                      <a:pt x="38" y="30"/>
                    </a:lnTo>
                    <a:lnTo>
                      <a:pt x="44" y="22"/>
                    </a:lnTo>
                    <a:lnTo>
                      <a:pt x="50" y="28"/>
                    </a:lnTo>
                    <a:lnTo>
                      <a:pt x="56" y="28"/>
                    </a:lnTo>
                    <a:lnTo>
                      <a:pt x="76" y="18"/>
                    </a:lnTo>
                    <a:lnTo>
                      <a:pt x="118" y="0"/>
                    </a:lnTo>
                    <a:lnTo>
                      <a:pt x="122" y="2"/>
                    </a:lnTo>
                    <a:lnTo>
                      <a:pt x="122" y="6"/>
                    </a:lnTo>
                    <a:lnTo>
                      <a:pt x="116" y="32"/>
                    </a:lnTo>
                    <a:lnTo>
                      <a:pt x="126" y="26"/>
                    </a:lnTo>
                    <a:lnTo>
                      <a:pt x="138" y="30"/>
                    </a:lnTo>
                    <a:lnTo>
                      <a:pt x="146" y="32"/>
                    </a:lnTo>
                    <a:lnTo>
                      <a:pt x="148" y="36"/>
                    </a:lnTo>
                    <a:lnTo>
                      <a:pt x="152" y="32"/>
                    </a:lnTo>
                    <a:lnTo>
                      <a:pt x="152" y="36"/>
                    </a:lnTo>
                    <a:lnTo>
                      <a:pt x="154" y="36"/>
                    </a:lnTo>
                    <a:lnTo>
                      <a:pt x="154" y="38"/>
                    </a:lnTo>
                    <a:lnTo>
                      <a:pt x="160" y="38"/>
                    </a:lnTo>
                    <a:lnTo>
                      <a:pt x="162" y="42"/>
                    </a:lnTo>
                    <a:lnTo>
                      <a:pt x="164" y="46"/>
                    </a:lnTo>
                    <a:lnTo>
                      <a:pt x="164" y="48"/>
                    </a:lnTo>
                    <a:lnTo>
                      <a:pt x="166" y="52"/>
                    </a:lnTo>
                    <a:lnTo>
                      <a:pt x="176" y="54"/>
                    </a:lnTo>
                    <a:lnTo>
                      <a:pt x="226" y="62"/>
                    </a:lnTo>
                    <a:lnTo>
                      <a:pt x="236" y="68"/>
                    </a:lnTo>
                    <a:lnTo>
                      <a:pt x="238" y="70"/>
                    </a:lnTo>
                    <a:lnTo>
                      <a:pt x="246" y="72"/>
                    </a:lnTo>
                    <a:lnTo>
                      <a:pt x="252" y="72"/>
                    </a:lnTo>
                    <a:lnTo>
                      <a:pt x="254" y="72"/>
                    </a:lnTo>
                    <a:lnTo>
                      <a:pt x="256" y="74"/>
                    </a:lnTo>
                    <a:lnTo>
                      <a:pt x="258" y="74"/>
                    </a:lnTo>
                    <a:lnTo>
                      <a:pt x="258" y="72"/>
                    </a:lnTo>
                    <a:lnTo>
                      <a:pt x="260" y="72"/>
                    </a:lnTo>
                    <a:lnTo>
                      <a:pt x="262" y="72"/>
                    </a:lnTo>
                    <a:lnTo>
                      <a:pt x="266" y="72"/>
                    </a:lnTo>
                    <a:lnTo>
                      <a:pt x="266" y="74"/>
                    </a:lnTo>
                    <a:lnTo>
                      <a:pt x="268" y="74"/>
                    </a:lnTo>
                    <a:lnTo>
                      <a:pt x="270" y="74"/>
                    </a:lnTo>
                    <a:lnTo>
                      <a:pt x="272" y="74"/>
                    </a:lnTo>
                    <a:lnTo>
                      <a:pt x="274" y="76"/>
                    </a:lnTo>
                    <a:lnTo>
                      <a:pt x="276" y="76"/>
                    </a:lnTo>
                    <a:lnTo>
                      <a:pt x="280" y="74"/>
                    </a:lnTo>
                    <a:lnTo>
                      <a:pt x="282" y="76"/>
                    </a:lnTo>
                    <a:lnTo>
                      <a:pt x="284" y="76"/>
                    </a:lnTo>
                    <a:lnTo>
                      <a:pt x="286" y="76"/>
                    </a:lnTo>
                    <a:lnTo>
                      <a:pt x="288" y="78"/>
                    </a:lnTo>
                    <a:lnTo>
                      <a:pt x="288" y="82"/>
                    </a:lnTo>
                    <a:lnTo>
                      <a:pt x="290" y="82"/>
                    </a:lnTo>
                    <a:lnTo>
                      <a:pt x="288" y="86"/>
                    </a:lnTo>
                    <a:lnTo>
                      <a:pt x="288" y="88"/>
                    </a:lnTo>
                    <a:lnTo>
                      <a:pt x="290" y="90"/>
                    </a:lnTo>
                    <a:lnTo>
                      <a:pt x="292" y="90"/>
                    </a:lnTo>
                    <a:lnTo>
                      <a:pt x="298" y="88"/>
                    </a:lnTo>
                    <a:lnTo>
                      <a:pt x="298" y="90"/>
                    </a:lnTo>
                    <a:lnTo>
                      <a:pt x="304" y="92"/>
                    </a:lnTo>
                    <a:lnTo>
                      <a:pt x="306" y="96"/>
                    </a:lnTo>
                    <a:lnTo>
                      <a:pt x="308" y="96"/>
                    </a:lnTo>
                    <a:lnTo>
                      <a:pt x="312" y="98"/>
                    </a:lnTo>
                    <a:lnTo>
                      <a:pt x="308" y="98"/>
                    </a:lnTo>
                    <a:lnTo>
                      <a:pt x="308" y="100"/>
                    </a:lnTo>
                    <a:lnTo>
                      <a:pt x="306" y="100"/>
                    </a:lnTo>
                    <a:lnTo>
                      <a:pt x="312" y="104"/>
                    </a:lnTo>
                    <a:lnTo>
                      <a:pt x="312" y="106"/>
                    </a:lnTo>
                    <a:lnTo>
                      <a:pt x="308" y="106"/>
                    </a:lnTo>
                    <a:lnTo>
                      <a:pt x="308" y="108"/>
                    </a:lnTo>
                    <a:lnTo>
                      <a:pt x="312" y="114"/>
                    </a:lnTo>
                    <a:lnTo>
                      <a:pt x="308" y="116"/>
                    </a:lnTo>
                    <a:lnTo>
                      <a:pt x="306" y="118"/>
                    </a:lnTo>
                    <a:lnTo>
                      <a:pt x="308" y="120"/>
                    </a:lnTo>
                    <a:lnTo>
                      <a:pt x="306" y="124"/>
                    </a:lnTo>
                    <a:lnTo>
                      <a:pt x="308" y="128"/>
                    </a:lnTo>
                    <a:lnTo>
                      <a:pt x="308" y="124"/>
                    </a:lnTo>
                    <a:lnTo>
                      <a:pt x="314" y="124"/>
                    </a:lnTo>
                    <a:lnTo>
                      <a:pt x="318" y="122"/>
                    </a:lnTo>
                    <a:lnTo>
                      <a:pt x="320" y="124"/>
                    </a:lnTo>
                    <a:lnTo>
                      <a:pt x="318" y="132"/>
                    </a:lnTo>
                    <a:lnTo>
                      <a:pt x="318" y="134"/>
                    </a:lnTo>
                    <a:lnTo>
                      <a:pt x="318" y="136"/>
                    </a:lnTo>
                    <a:lnTo>
                      <a:pt x="316" y="138"/>
                    </a:lnTo>
                    <a:lnTo>
                      <a:pt x="316" y="142"/>
                    </a:lnTo>
                    <a:lnTo>
                      <a:pt x="320" y="144"/>
                    </a:lnTo>
                    <a:lnTo>
                      <a:pt x="320" y="146"/>
                    </a:lnTo>
                    <a:lnTo>
                      <a:pt x="328" y="148"/>
                    </a:lnTo>
                    <a:lnTo>
                      <a:pt x="326" y="150"/>
                    </a:lnTo>
                    <a:lnTo>
                      <a:pt x="326" y="154"/>
                    </a:lnTo>
                    <a:lnTo>
                      <a:pt x="318" y="160"/>
                    </a:lnTo>
                    <a:close/>
                    <a:moveTo>
                      <a:pt x="358" y="128"/>
                    </a:moveTo>
                    <a:lnTo>
                      <a:pt x="362" y="124"/>
                    </a:lnTo>
                    <a:lnTo>
                      <a:pt x="362" y="132"/>
                    </a:lnTo>
                    <a:lnTo>
                      <a:pt x="358" y="130"/>
                    </a:lnTo>
                    <a:lnTo>
                      <a:pt x="360" y="138"/>
                    </a:lnTo>
                    <a:lnTo>
                      <a:pt x="358" y="138"/>
                    </a:lnTo>
                    <a:lnTo>
                      <a:pt x="360" y="144"/>
                    </a:lnTo>
                    <a:lnTo>
                      <a:pt x="358" y="144"/>
                    </a:lnTo>
                    <a:lnTo>
                      <a:pt x="358" y="148"/>
                    </a:lnTo>
                    <a:lnTo>
                      <a:pt x="356" y="148"/>
                    </a:lnTo>
                    <a:lnTo>
                      <a:pt x="352" y="154"/>
                    </a:lnTo>
                    <a:lnTo>
                      <a:pt x="352" y="160"/>
                    </a:lnTo>
                    <a:lnTo>
                      <a:pt x="350" y="164"/>
                    </a:lnTo>
                    <a:lnTo>
                      <a:pt x="346" y="172"/>
                    </a:lnTo>
                    <a:lnTo>
                      <a:pt x="342" y="168"/>
                    </a:lnTo>
                    <a:lnTo>
                      <a:pt x="338" y="162"/>
                    </a:lnTo>
                    <a:lnTo>
                      <a:pt x="342" y="152"/>
                    </a:lnTo>
                    <a:lnTo>
                      <a:pt x="346" y="148"/>
                    </a:lnTo>
                    <a:lnTo>
                      <a:pt x="348" y="138"/>
                    </a:lnTo>
                    <a:lnTo>
                      <a:pt x="350" y="138"/>
                    </a:lnTo>
                    <a:lnTo>
                      <a:pt x="358" y="128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9" name="Freeform 261"/>
              <p:cNvSpPr>
                <a:spLocks/>
              </p:cNvSpPr>
              <p:nvPr/>
            </p:nvSpPr>
            <p:spPr bwMode="auto">
              <a:xfrm>
                <a:off x="1602" y="1591"/>
                <a:ext cx="410" cy="666"/>
              </a:xfrm>
              <a:custGeom>
                <a:avLst/>
                <a:gdLst>
                  <a:gd name="T0" fmla="*/ 38 w 410"/>
                  <a:gd name="T1" fmla="*/ 436 h 666"/>
                  <a:gd name="T2" fmla="*/ 44 w 410"/>
                  <a:gd name="T3" fmla="*/ 418 h 666"/>
                  <a:gd name="T4" fmla="*/ 42 w 410"/>
                  <a:gd name="T5" fmla="*/ 402 h 666"/>
                  <a:gd name="T6" fmla="*/ 36 w 410"/>
                  <a:gd name="T7" fmla="*/ 400 h 666"/>
                  <a:gd name="T8" fmla="*/ 36 w 410"/>
                  <a:gd name="T9" fmla="*/ 380 h 666"/>
                  <a:gd name="T10" fmla="*/ 52 w 410"/>
                  <a:gd name="T11" fmla="*/ 360 h 666"/>
                  <a:gd name="T12" fmla="*/ 68 w 410"/>
                  <a:gd name="T13" fmla="*/ 346 h 666"/>
                  <a:gd name="T14" fmla="*/ 76 w 410"/>
                  <a:gd name="T15" fmla="*/ 332 h 666"/>
                  <a:gd name="T16" fmla="*/ 102 w 410"/>
                  <a:gd name="T17" fmla="*/ 296 h 666"/>
                  <a:gd name="T18" fmla="*/ 88 w 410"/>
                  <a:gd name="T19" fmla="*/ 272 h 666"/>
                  <a:gd name="T20" fmla="*/ 82 w 410"/>
                  <a:gd name="T21" fmla="*/ 246 h 666"/>
                  <a:gd name="T22" fmla="*/ 82 w 410"/>
                  <a:gd name="T23" fmla="*/ 224 h 666"/>
                  <a:gd name="T24" fmla="*/ 102 w 410"/>
                  <a:gd name="T25" fmla="*/ 138 h 666"/>
                  <a:gd name="T26" fmla="*/ 180 w 410"/>
                  <a:gd name="T27" fmla="*/ 56 h 666"/>
                  <a:gd name="T28" fmla="*/ 176 w 410"/>
                  <a:gd name="T29" fmla="*/ 114 h 666"/>
                  <a:gd name="T30" fmla="*/ 182 w 410"/>
                  <a:gd name="T31" fmla="*/ 128 h 666"/>
                  <a:gd name="T32" fmla="*/ 182 w 410"/>
                  <a:gd name="T33" fmla="*/ 146 h 666"/>
                  <a:gd name="T34" fmla="*/ 182 w 410"/>
                  <a:gd name="T35" fmla="*/ 154 h 666"/>
                  <a:gd name="T36" fmla="*/ 194 w 410"/>
                  <a:gd name="T37" fmla="*/ 168 h 666"/>
                  <a:gd name="T38" fmla="*/ 208 w 410"/>
                  <a:gd name="T39" fmla="*/ 188 h 666"/>
                  <a:gd name="T40" fmla="*/ 218 w 410"/>
                  <a:gd name="T41" fmla="*/ 204 h 666"/>
                  <a:gd name="T42" fmla="*/ 222 w 410"/>
                  <a:gd name="T43" fmla="*/ 216 h 666"/>
                  <a:gd name="T44" fmla="*/ 232 w 410"/>
                  <a:gd name="T45" fmla="*/ 226 h 666"/>
                  <a:gd name="T46" fmla="*/ 240 w 410"/>
                  <a:gd name="T47" fmla="*/ 230 h 666"/>
                  <a:gd name="T48" fmla="*/ 240 w 410"/>
                  <a:gd name="T49" fmla="*/ 244 h 666"/>
                  <a:gd name="T50" fmla="*/ 234 w 410"/>
                  <a:gd name="T51" fmla="*/ 272 h 666"/>
                  <a:gd name="T52" fmla="*/ 228 w 410"/>
                  <a:gd name="T53" fmla="*/ 282 h 666"/>
                  <a:gd name="T54" fmla="*/ 228 w 410"/>
                  <a:gd name="T55" fmla="*/ 294 h 666"/>
                  <a:gd name="T56" fmla="*/ 222 w 410"/>
                  <a:gd name="T57" fmla="*/ 302 h 666"/>
                  <a:gd name="T58" fmla="*/ 220 w 410"/>
                  <a:gd name="T59" fmla="*/ 316 h 666"/>
                  <a:gd name="T60" fmla="*/ 222 w 410"/>
                  <a:gd name="T61" fmla="*/ 326 h 666"/>
                  <a:gd name="T62" fmla="*/ 234 w 410"/>
                  <a:gd name="T63" fmla="*/ 332 h 666"/>
                  <a:gd name="T64" fmla="*/ 244 w 410"/>
                  <a:gd name="T65" fmla="*/ 326 h 666"/>
                  <a:gd name="T66" fmla="*/ 252 w 410"/>
                  <a:gd name="T67" fmla="*/ 320 h 666"/>
                  <a:gd name="T68" fmla="*/ 262 w 410"/>
                  <a:gd name="T69" fmla="*/ 328 h 666"/>
                  <a:gd name="T70" fmla="*/ 258 w 410"/>
                  <a:gd name="T71" fmla="*/ 342 h 666"/>
                  <a:gd name="T72" fmla="*/ 266 w 410"/>
                  <a:gd name="T73" fmla="*/ 366 h 666"/>
                  <a:gd name="T74" fmla="*/ 270 w 410"/>
                  <a:gd name="T75" fmla="*/ 378 h 666"/>
                  <a:gd name="T76" fmla="*/ 270 w 410"/>
                  <a:gd name="T77" fmla="*/ 396 h 666"/>
                  <a:gd name="T78" fmla="*/ 288 w 410"/>
                  <a:gd name="T79" fmla="*/ 408 h 666"/>
                  <a:gd name="T80" fmla="*/ 290 w 410"/>
                  <a:gd name="T81" fmla="*/ 426 h 666"/>
                  <a:gd name="T82" fmla="*/ 298 w 410"/>
                  <a:gd name="T83" fmla="*/ 442 h 666"/>
                  <a:gd name="T84" fmla="*/ 310 w 410"/>
                  <a:gd name="T85" fmla="*/ 434 h 666"/>
                  <a:gd name="T86" fmla="*/ 330 w 410"/>
                  <a:gd name="T87" fmla="*/ 442 h 666"/>
                  <a:gd name="T88" fmla="*/ 342 w 410"/>
                  <a:gd name="T89" fmla="*/ 436 h 666"/>
                  <a:gd name="T90" fmla="*/ 358 w 410"/>
                  <a:gd name="T91" fmla="*/ 438 h 666"/>
                  <a:gd name="T92" fmla="*/ 378 w 410"/>
                  <a:gd name="T93" fmla="*/ 442 h 666"/>
                  <a:gd name="T94" fmla="*/ 388 w 410"/>
                  <a:gd name="T95" fmla="*/ 436 h 666"/>
                  <a:gd name="T96" fmla="*/ 394 w 410"/>
                  <a:gd name="T97" fmla="*/ 426 h 666"/>
                  <a:gd name="T98" fmla="*/ 402 w 410"/>
                  <a:gd name="T99" fmla="*/ 440 h 666"/>
                  <a:gd name="T100" fmla="*/ 408 w 410"/>
                  <a:gd name="T101" fmla="*/ 452 h 666"/>
                  <a:gd name="T102" fmla="*/ 384 w 410"/>
                  <a:gd name="T103" fmla="*/ 622 h 666"/>
                  <a:gd name="T104" fmla="*/ 188 w 410"/>
                  <a:gd name="T105" fmla="*/ 632 h 666"/>
                  <a:gd name="T106" fmla="*/ 32 w 410"/>
                  <a:gd name="T107" fmla="*/ 450 h 6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410" h="666">
                    <a:moveTo>
                      <a:pt x="32" y="450"/>
                    </a:moveTo>
                    <a:lnTo>
                      <a:pt x="32" y="446"/>
                    </a:lnTo>
                    <a:lnTo>
                      <a:pt x="32" y="440"/>
                    </a:lnTo>
                    <a:lnTo>
                      <a:pt x="36" y="438"/>
                    </a:lnTo>
                    <a:lnTo>
                      <a:pt x="36" y="436"/>
                    </a:lnTo>
                    <a:lnTo>
                      <a:pt x="38" y="436"/>
                    </a:lnTo>
                    <a:lnTo>
                      <a:pt x="40" y="436"/>
                    </a:lnTo>
                    <a:lnTo>
                      <a:pt x="40" y="432"/>
                    </a:lnTo>
                    <a:lnTo>
                      <a:pt x="42" y="426"/>
                    </a:lnTo>
                    <a:lnTo>
                      <a:pt x="44" y="424"/>
                    </a:lnTo>
                    <a:lnTo>
                      <a:pt x="42" y="418"/>
                    </a:lnTo>
                    <a:lnTo>
                      <a:pt x="44" y="418"/>
                    </a:lnTo>
                    <a:lnTo>
                      <a:pt x="50" y="412"/>
                    </a:lnTo>
                    <a:lnTo>
                      <a:pt x="50" y="410"/>
                    </a:lnTo>
                    <a:lnTo>
                      <a:pt x="44" y="408"/>
                    </a:lnTo>
                    <a:lnTo>
                      <a:pt x="46" y="406"/>
                    </a:lnTo>
                    <a:lnTo>
                      <a:pt x="44" y="404"/>
                    </a:lnTo>
                    <a:lnTo>
                      <a:pt x="42" y="402"/>
                    </a:lnTo>
                    <a:lnTo>
                      <a:pt x="42" y="404"/>
                    </a:lnTo>
                    <a:lnTo>
                      <a:pt x="40" y="402"/>
                    </a:lnTo>
                    <a:lnTo>
                      <a:pt x="40" y="400"/>
                    </a:lnTo>
                    <a:lnTo>
                      <a:pt x="38" y="400"/>
                    </a:lnTo>
                    <a:lnTo>
                      <a:pt x="36" y="402"/>
                    </a:lnTo>
                    <a:lnTo>
                      <a:pt x="36" y="400"/>
                    </a:lnTo>
                    <a:lnTo>
                      <a:pt x="32" y="396"/>
                    </a:lnTo>
                    <a:lnTo>
                      <a:pt x="32" y="394"/>
                    </a:lnTo>
                    <a:lnTo>
                      <a:pt x="36" y="392"/>
                    </a:lnTo>
                    <a:lnTo>
                      <a:pt x="32" y="388"/>
                    </a:lnTo>
                    <a:lnTo>
                      <a:pt x="36" y="386"/>
                    </a:lnTo>
                    <a:lnTo>
                      <a:pt x="36" y="380"/>
                    </a:lnTo>
                    <a:lnTo>
                      <a:pt x="38" y="380"/>
                    </a:lnTo>
                    <a:lnTo>
                      <a:pt x="38" y="378"/>
                    </a:lnTo>
                    <a:lnTo>
                      <a:pt x="42" y="376"/>
                    </a:lnTo>
                    <a:lnTo>
                      <a:pt x="42" y="374"/>
                    </a:lnTo>
                    <a:lnTo>
                      <a:pt x="50" y="364"/>
                    </a:lnTo>
                    <a:lnTo>
                      <a:pt x="52" y="360"/>
                    </a:lnTo>
                    <a:lnTo>
                      <a:pt x="58" y="360"/>
                    </a:lnTo>
                    <a:lnTo>
                      <a:pt x="60" y="356"/>
                    </a:lnTo>
                    <a:lnTo>
                      <a:pt x="62" y="352"/>
                    </a:lnTo>
                    <a:lnTo>
                      <a:pt x="66" y="352"/>
                    </a:lnTo>
                    <a:lnTo>
                      <a:pt x="68" y="348"/>
                    </a:lnTo>
                    <a:lnTo>
                      <a:pt x="68" y="346"/>
                    </a:lnTo>
                    <a:lnTo>
                      <a:pt x="68" y="344"/>
                    </a:lnTo>
                    <a:lnTo>
                      <a:pt x="68" y="342"/>
                    </a:lnTo>
                    <a:lnTo>
                      <a:pt x="68" y="340"/>
                    </a:lnTo>
                    <a:lnTo>
                      <a:pt x="72" y="336"/>
                    </a:lnTo>
                    <a:lnTo>
                      <a:pt x="74" y="334"/>
                    </a:lnTo>
                    <a:lnTo>
                      <a:pt x="76" y="332"/>
                    </a:lnTo>
                    <a:lnTo>
                      <a:pt x="84" y="320"/>
                    </a:lnTo>
                    <a:lnTo>
                      <a:pt x="86" y="316"/>
                    </a:lnTo>
                    <a:lnTo>
                      <a:pt x="92" y="306"/>
                    </a:lnTo>
                    <a:lnTo>
                      <a:pt x="96" y="304"/>
                    </a:lnTo>
                    <a:lnTo>
                      <a:pt x="100" y="298"/>
                    </a:lnTo>
                    <a:lnTo>
                      <a:pt x="102" y="296"/>
                    </a:lnTo>
                    <a:lnTo>
                      <a:pt x="100" y="288"/>
                    </a:lnTo>
                    <a:lnTo>
                      <a:pt x="100" y="286"/>
                    </a:lnTo>
                    <a:lnTo>
                      <a:pt x="100" y="282"/>
                    </a:lnTo>
                    <a:lnTo>
                      <a:pt x="96" y="276"/>
                    </a:lnTo>
                    <a:lnTo>
                      <a:pt x="92" y="274"/>
                    </a:lnTo>
                    <a:lnTo>
                      <a:pt x="88" y="272"/>
                    </a:lnTo>
                    <a:lnTo>
                      <a:pt x="88" y="270"/>
                    </a:lnTo>
                    <a:lnTo>
                      <a:pt x="86" y="266"/>
                    </a:lnTo>
                    <a:lnTo>
                      <a:pt x="84" y="258"/>
                    </a:lnTo>
                    <a:lnTo>
                      <a:pt x="84" y="256"/>
                    </a:lnTo>
                    <a:lnTo>
                      <a:pt x="82" y="250"/>
                    </a:lnTo>
                    <a:lnTo>
                      <a:pt x="82" y="246"/>
                    </a:lnTo>
                    <a:lnTo>
                      <a:pt x="86" y="242"/>
                    </a:lnTo>
                    <a:lnTo>
                      <a:pt x="84" y="238"/>
                    </a:lnTo>
                    <a:lnTo>
                      <a:pt x="84" y="234"/>
                    </a:lnTo>
                    <a:lnTo>
                      <a:pt x="84" y="228"/>
                    </a:lnTo>
                    <a:lnTo>
                      <a:pt x="84" y="226"/>
                    </a:lnTo>
                    <a:lnTo>
                      <a:pt x="82" y="224"/>
                    </a:lnTo>
                    <a:lnTo>
                      <a:pt x="84" y="222"/>
                    </a:lnTo>
                    <a:lnTo>
                      <a:pt x="84" y="216"/>
                    </a:lnTo>
                    <a:lnTo>
                      <a:pt x="86" y="208"/>
                    </a:lnTo>
                    <a:lnTo>
                      <a:pt x="98" y="160"/>
                    </a:lnTo>
                    <a:lnTo>
                      <a:pt x="100" y="148"/>
                    </a:lnTo>
                    <a:lnTo>
                      <a:pt x="102" y="138"/>
                    </a:lnTo>
                    <a:lnTo>
                      <a:pt x="114" y="88"/>
                    </a:lnTo>
                    <a:lnTo>
                      <a:pt x="116" y="82"/>
                    </a:lnTo>
                    <a:lnTo>
                      <a:pt x="130" y="14"/>
                    </a:lnTo>
                    <a:lnTo>
                      <a:pt x="134" y="0"/>
                    </a:lnTo>
                    <a:lnTo>
                      <a:pt x="188" y="12"/>
                    </a:lnTo>
                    <a:lnTo>
                      <a:pt x="180" y="56"/>
                    </a:lnTo>
                    <a:lnTo>
                      <a:pt x="174" y="78"/>
                    </a:lnTo>
                    <a:lnTo>
                      <a:pt x="172" y="100"/>
                    </a:lnTo>
                    <a:lnTo>
                      <a:pt x="172" y="102"/>
                    </a:lnTo>
                    <a:lnTo>
                      <a:pt x="174" y="104"/>
                    </a:lnTo>
                    <a:lnTo>
                      <a:pt x="176" y="112"/>
                    </a:lnTo>
                    <a:lnTo>
                      <a:pt x="176" y="114"/>
                    </a:lnTo>
                    <a:lnTo>
                      <a:pt x="178" y="114"/>
                    </a:lnTo>
                    <a:lnTo>
                      <a:pt x="178" y="116"/>
                    </a:lnTo>
                    <a:lnTo>
                      <a:pt x="178" y="120"/>
                    </a:lnTo>
                    <a:lnTo>
                      <a:pt x="180" y="122"/>
                    </a:lnTo>
                    <a:lnTo>
                      <a:pt x="180" y="124"/>
                    </a:lnTo>
                    <a:lnTo>
                      <a:pt x="182" y="128"/>
                    </a:lnTo>
                    <a:lnTo>
                      <a:pt x="182" y="132"/>
                    </a:lnTo>
                    <a:lnTo>
                      <a:pt x="184" y="134"/>
                    </a:lnTo>
                    <a:lnTo>
                      <a:pt x="184" y="136"/>
                    </a:lnTo>
                    <a:lnTo>
                      <a:pt x="180" y="140"/>
                    </a:lnTo>
                    <a:lnTo>
                      <a:pt x="182" y="144"/>
                    </a:lnTo>
                    <a:lnTo>
                      <a:pt x="182" y="146"/>
                    </a:lnTo>
                    <a:lnTo>
                      <a:pt x="184" y="148"/>
                    </a:lnTo>
                    <a:lnTo>
                      <a:pt x="182" y="150"/>
                    </a:lnTo>
                    <a:lnTo>
                      <a:pt x="178" y="148"/>
                    </a:lnTo>
                    <a:lnTo>
                      <a:pt x="178" y="150"/>
                    </a:lnTo>
                    <a:lnTo>
                      <a:pt x="182" y="152"/>
                    </a:lnTo>
                    <a:lnTo>
                      <a:pt x="182" y="154"/>
                    </a:lnTo>
                    <a:lnTo>
                      <a:pt x="184" y="158"/>
                    </a:lnTo>
                    <a:lnTo>
                      <a:pt x="188" y="160"/>
                    </a:lnTo>
                    <a:lnTo>
                      <a:pt x="190" y="164"/>
                    </a:lnTo>
                    <a:lnTo>
                      <a:pt x="190" y="166"/>
                    </a:lnTo>
                    <a:lnTo>
                      <a:pt x="194" y="166"/>
                    </a:lnTo>
                    <a:lnTo>
                      <a:pt x="194" y="168"/>
                    </a:lnTo>
                    <a:lnTo>
                      <a:pt x="198" y="168"/>
                    </a:lnTo>
                    <a:lnTo>
                      <a:pt x="198" y="170"/>
                    </a:lnTo>
                    <a:lnTo>
                      <a:pt x="198" y="176"/>
                    </a:lnTo>
                    <a:lnTo>
                      <a:pt x="206" y="182"/>
                    </a:lnTo>
                    <a:lnTo>
                      <a:pt x="206" y="184"/>
                    </a:lnTo>
                    <a:lnTo>
                      <a:pt x="208" y="188"/>
                    </a:lnTo>
                    <a:lnTo>
                      <a:pt x="210" y="192"/>
                    </a:lnTo>
                    <a:lnTo>
                      <a:pt x="210" y="196"/>
                    </a:lnTo>
                    <a:lnTo>
                      <a:pt x="210" y="198"/>
                    </a:lnTo>
                    <a:lnTo>
                      <a:pt x="212" y="198"/>
                    </a:lnTo>
                    <a:lnTo>
                      <a:pt x="214" y="200"/>
                    </a:lnTo>
                    <a:lnTo>
                      <a:pt x="218" y="204"/>
                    </a:lnTo>
                    <a:lnTo>
                      <a:pt x="214" y="206"/>
                    </a:lnTo>
                    <a:lnTo>
                      <a:pt x="214" y="208"/>
                    </a:lnTo>
                    <a:lnTo>
                      <a:pt x="214" y="212"/>
                    </a:lnTo>
                    <a:lnTo>
                      <a:pt x="218" y="214"/>
                    </a:lnTo>
                    <a:lnTo>
                      <a:pt x="220" y="216"/>
                    </a:lnTo>
                    <a:lnTo>
                      <a:pt x="222" y="216"/>
                    </a:lnTo>
                    <a:lnTo>
                      <a:pt x="222" y="220"/>
                    </a:lnTo>
                    <a:lnTo>
                      <a:pt x="222" y="224"/>
                    </a:lnTo>
                    <a:lnTo>
                      <a:pt x="224" y="224"/>
                    </a:lnTo>
                    <a:lnTo>
                      <a:pt x="226" y="222"/>
                    </a:lnTo>
                    <a:lnTo>
                      <a:pt x="228" y="222"/>
                    </a:lnTo>
                    <a:lnTo>
                      <a:pt x="232" y="226"/>
                    </a:lnTo>
                    <a:lnTo>
                      <a:pt x="228" y="226"/>
                    </a:lnTo>
                    <a:lnTo>
                      <a:pt x="228" y="228"/>
                    </a:lnTo>
                    <a:lnTo>
                      <a:pt x="232" y="230"/>
                    </a:lnTo>
                    <a:lnTo>
                      <a:pt x="236" y="230"/>
                    </a:lnTo>
                    <a:lnTo>
                      <a:pt x="238" y="234"/>
                    </a:lnTo>
                    <a:lnTo>
                      <a:pt x="240" y="230"/>
                    </a:lnTo>
                    <a:lnTo>
                      <a:pt x="244" y="230"/>
                    </a:lnTo>
                    <a:lnTo>
                      <a:pt x="248" y="234"/>
                    </a:lnTo>
                    <a:lnTo>
                      <a:pt x="248" y="236"/>
                    </a:lnTo>
                    <a:lnTo>
                      <a:pt x="244" y="238"/>
                    </a:lnTo>
                    <a:lnTo>
                      <a:pt x="242" y="244"/>
                    </a:lnTo>
                    <a:lnTo>
                      <a:pt x="240" y="244"/>
                    </a:lnTo>
                    <a:lnTo>
                      <a:pt x="240" y="252"/>
                    </a:lnTo>
                    <a:lnTo>
                      <a:pt x="238" y="254"/>
                    </a:lnTo>
                    <a:lnTo>
                      <a:pt x="236" y="264"/>
                    </a:lnTo>
                    <a:lnTo>
                      <a:pt x="232" y="266"/>
                    </a:lnTo>
                    <a:lnTo>
                      <a:pt x="234" y="268"/>
                    </a:lnTo>
                    <a:lnTo>
                      <a:pt x="234" y="272"/>
                    </a:lnTo>
                    <a:lnTo>
                      <a:pt x="232" y="272"/>
                    </a:lnTo>
                    <a:lnTo>
                      <a:pt x="228" y="272"/>
                    </a:lnTo>
                    <a:lnTo>
                      <a:pt x="226" y="274"/>
                    </a:lnTo>
                    <a:lnTo>
                      <a:pt x="228" y="276"/>
                    </a:lnTo>
                    <a:lnTo>
                      <a:pt x="232" y="280"/>
                    </a:lnTo>
                    <a:lnTo>
                      <a:pt x="228" y="282"/>
                    </a:lnTo>
                    <a:lnTo>
                      <a:pt x="226" y="284"/>
                    </a:lnTo>
                    <a:lnTo>
                      <a:pt x="228" y="286"/>
                    </a:lnTo>
                    <a:lnTo>
                      <a:pt x="226" y="286"/>
                    </a:lnTo>
                    <a:lnTo>
                      <a:pt x="232" y="288"/>
                    </a:lnTo>
                    <a:lnTo>
                      <a:pt x="232" y="290"/>
                    </a:lnTo>
                    <a:lnTo>
                      <a:pt x="228" y="294"/>
                    </a:lnTo>
                    <a:lnTo>
                      <a:pt x="228" y="296"/>
                    </a:lnTo>
                    <a:lnTo>
                      <a:pt x="232" y="298"/>
                    </a:lnTo>
                    <a:lnTo>
                      <a:pt x="228" y="300"/>
                    </a:lnTo>
                    <a:lnTo>
                      <a:pt x="226" y="300"/>
                    </a:lnTo>
                    <a:lnTo>
                      <a:pt x="224" y="300"/>
                    </a:lnTo>
                    <a:lnTo>
                      <a:pt x="222" y="302"/>
                    </a:lnTo>
                    <a:lnTo>
                      <a:pt x="218" y="304"/>
                    </a:lnTo>
                    <a:lnTo>
                      <a:pt x="220" y="306"/>
                    </a:lnTo>
                    <a:lnTo>
                      <a:pt x="220" y="310"/>
                    </a:lnTo>
                    <a:lnTo>
                      <a:pt x="222" y="312"/>
                    </a:lnTo>
                    <a:lnTo>
                      <a:pt x="220" y="314"/>
                    </a:lnTo>
                    <a:lnTo>
                      <a:pt x="220" y="316"/>
                    </a:lnTo>
                    <a:lnTo>
                      <a:pt x="214" y="318"/>
                    </a:lnTo>
                    <a:lnTo>
                      <a:pt x="218" y="320"/>
                    </a:lnTo>
                    <a:lnTo>
                      <a:pt x="214" y="322"/>
                    </a:lnTo>
                    <a:lnTo>
                      <a:pt x="218" y="322"/>
                    </a:lnTo>
                    <a:lnTo>
                      <a:pt x="220" y="326"/>
                    </a:lnTo>
                    <a:lnTo>
                      <a:pt x="222" y="326"/>
                    </a:lnTo>
                    <a:lnTo>
                      <a:pt x="222" y="328"/>
                    </a:lnTo>
                    <a:lnTo>
                      <a:pt x="222" y="330"/>
                    </a:lnTo>
                    <a:lnTo>
                      <a:pt x="224" y="332"/>
                    </a:lnTo>
                    <a:lnTo>
                      <a:pt x="226" y="334"/>
                    </a:lnTo>
                    <a:lnTo>
                      <a:pt x="232" y="332"/>
                    </a:lnTo>
                    <a:lnTo>
                      <a:pt x="234" y="332"/>
                    </a:lnTo>
                    <a:lnTo>
                      <a:pt x="234" y="328"/>
                    </a:lnTo>
                    <a:lnTo>
                      <a:pt x="236" y="330"/>
                    </a:lnTo>
                    <a:lnTo>
                      <a:pt x="238" y="330"/>
                    </a:lnTo>
                    <a:lnTo>
                      <a:pt x="240" y="328"/>
                    </a:lnTo>
                    <a:lnTo>
                      <a:pt x="242" y="328"/>
                    </a:lnTo>
                    <a:lnTo>
                      <a:pt x="244" y="326"/>
                    </a:lnTo>
                    <a:lnTo>
                      <a:pt x="248" y="322"/>
                    </a:lnTo>
                    <a:lnTo>
                      <a:pt x="250" y="322"/>
                    </a:lnTo>
                    <a:lnTo>
                      <a:pt x="250" y="320"/>
                    </a:lnTo>
                    <a:lnTo>
                      <a:pt x="250" y="318"/>
                    </a:lnTo>
                    <a:lnTo>
                      <a:pt x="252" y="318"/>
                    </a:lnTo>
                    <a:lnTo>
                      <a:pt x="252" y="320"/>
                    </a:lnTo>
                    <a:lnTo>
                      <a:pt x="254" y="320"/>
                    </a:lnTo>
                    <a:lnTo>
                      <a:pt x="254" y="322"/>
                    </a:lnTo>
                    <a:lnTo>
                      <a:pt x="256" y="322"/>
                    </a:lnTo>
                    <a:lnTo>
                      <a:pt x="256" y="326"/>
                    </a:lnTo>
                    <a:lnTo>
                      <a:pt x="258" y="328"/>
                    </a:lnTo>
                    <a:lnTo>
                      <a:pt x="262" y="328"/>
                    </a:lnTo>
                    <a:lnTo>
                      <a:pt x="262" y="330"/>
                    </a:lnTo>
                    <a:lnTo>
                      <a:pt x="258" y="334"/>
                    </a:lnTo>
                    <a:lnTo>
                      <a:pt x="262" y="334"/>
                    </a:lnTo>
                    <a:lnTo>
                      <a:pt x="262" y="336"/>
                    </a:lnTo>
                    <a:lnTo>
                      <a:pt x="262" y="340"/>
                    </a:lnTo>
                    <a:lnTo>
                      <a:pt x="258" y="342"/>
                    </a:lnTo>
                    <a:lnTo>
                      <a:pt x="258" y="344"/>
                    </a:lnTo>
                    <a:lnTo>
                      <a:pt x="262" y="348"/>
                    </a:lnTo>
                    <a:lnTo>
                      <a:pt x="262" y="352"/>
                    </a:lnTo>
                    <a:lnTo>
                      <a:pt x="264" y="358"/>
                    </a:lnTo>
                    <a:lnTo>
                      <a:pt x="264" y="364"/>
                    </a:lnTo>
                    <a:lnTo>
                      <a:pt x="266" y="366"/>
                    </a:lnTo>
                    <a:lnTo>
                      <a:pt x="266" y="370"/>
                    </a:lnTo>
                    <a:lnTo>
                      <a:pt x="268" y="372"/>
                    </a:lnTo>
                    <a:lnTo>
                      <a:pt x="268" y="374"/>
                    </a:lnTo>
                    <a:lnTo>
                      <a:pt x="270" y="374"/>
                    </a:lnTo>
                    <a:lnTo>
                      <a:pt x="270" y="376"/>
                    </a:lnTo>
                    <a:lnTo>
                      <a:pt x="270" y="378"/>
                    </a:lnTo>
                    <a:lnTo>
                      <a:pt x="272" y="380"/>
                    </a:lnTo>
                    <a:lnTo>
                      <a:pt x="272" y="382"/>
                    </a:lnTo>
                    <a:lnTo>
                      <a:pt x="272" y="388"/>
                    </a:lnTo>
                    <a:lnTo>
                      <a:pt x="270" y="388"/>
                    </a:lnTo>
                    <a:lnTo>
                      <a:pt x="268" y="390"/>
                    </a:lnTo>
                    <a:lnTo>
                      <a:pt x="270" y="396"/>
                    </a:lnTo>
                    <a:lnTo>
                      <a:pt x="272" y="400"/>
                    </a:lnTo>
                    <a:lnTo>
                      <a:pt x="274" y="402"/>
                    </a:lnTo>
                    <a:lnTo>
                      <a:pt x="274" y="404"/>
                    </a:lnTo>
                    <a:lnTo>
                      <a:pt x="278" y="404"/>
                    </a:lnTo>
                    <a:lnTo>
                      <a:pt x="282" y="402"/>
                    </a:lnTo>
                    <a:lnTo>
                      <a:pt x="288" y="408"/>
                    </a:lnTo>
                    <a:lnTo>
                      <a:pt x="288" y="410"/>
                    </a:lnTo>
                    <a:lnTo>
                      <a:pt x="288" y="412"/>
                    </a:lnTo>
                    <a:lnTo>
                      <a:pt x="290" y="416"/>
                    </a:lnTo>
                    <a:lnTo>
                      <a:pt x="290" y="420"/>
                    </a:lnTo>
                    <a:lnTo>
                      <a:pt x="288" y="422"/>
                    </a:lnTo>
                    <a:lnTo>
                      <a:pt x="290" y="426"/>
                    </a:lnTo>
                    <a:lnTo>
                      <a:pt x="290" y="428"/>
                    </a:lnTo>
                    <a:lnTo>
                      <a:pt x="290" y="432"/>
                    </a:lnTo>
                    <a:lnTo>
                      <a:pt x="290" y="436"/>
                    </a:lnTo>
                    <a:lnTo>
                      <a:pt x="294" y="440"/>
                    </a:lnTo>
                    <a:lnTo>
                      <a:pt x="298" y="440"/>
                    </a:lnTo>
                    <a:lnTo>
                      <a:pt x="298" y="442"/>
                    </a:lnTo>
                    <a:lnTo>
                      <a:pt x="300" y="446"/>
                    </a:lnTo>
                    <a:lnTo>
                      <a:pt x="302" y="442"/>
                    </a:lnTo>
                    <a:lnTo>
                      <a:pt x="302" y="440"/>
                    </a:lnTo>
                    <a:lnTo>
                      <a:pt x="304" y="436"/>
                    </a:lnTo>
                    <a:lnTo>
                      <a:pt x="308" y="436"/>
                    </a:lnTo>
                    <a:lnTo>
                      <a:pt x="310" y="434"/>
                    </a:lnTo>
                    <a:lnTo>
                      <a:pt x="314" y="436"/>
                    </a:lnTo>
                    <a:lnTo>
                      <a:pt x="318" y="438"/>
                    </a:lnTo>
                    <a:lnTo>
                      <a:pt x="320" y="440"/>
                    </a:lnTo>
                    <a:lnTo>
                      <a:pt x="326" y="440"/>
                    </a:lnTo>
                    <a:lnTo>
                      <a:pt x="326" y="442"/>
                    </a:lnTo>
                    <a:lnTo>
                      <a:pt x="330" y="442"/>
                    </a:lnTo>
                    <a:lnTo>
                      <a:pt x="332" y="438"/>
                    </a:lnTo>
                    <a:lnTo>
                      <a:pt x="332" y="436"/>
                    </a:lnTo>
                    <a:lnTo>
                      <a:pt x="338" y="436"/>
                    </a:lnTo>
                    <a:lnTo>
                      <a:pt x="340" y="434"/>
                    </a:lnTo>
                    <a:lnTo>
                      <a:pt x="340" y="436"/>
                    </a:lnTo>
                    <a:lnTo>
                      <a:pt x="342" y="436"/>
                    </a:lnTo>
                    <a:lnTo>
                      <a:pt x="346" y="438"/>
                    </a:lnTo>
                    <a:lnTo>
                      <a:pt x="350" y="438"/>
                    </a:lnTo>
                    <a:lnTo>
                      <a:pt x="350" y="440"/>
                    </a:lnTo>
                    <a:lnTo>
                      <a:pt x="354" y="438"/>
                    </a:lnTo>
                    <a:lnTo>
                      <a:pt x="356" y="440"/>
                    </a:lnTo>
                    <a:lnTo>
                      <a:pt x="358" y="438"/>
                    </a:lnTo>
                    <a:lnTo>
                      <a:pt x="362" y="438"/>
                    </a:lnTo>
                    <a:lnTo>
                      <a:pt x="364" y="442"/>
                    </a:lnTo>
                    <a:lnTo>
                      <a:pt x="368" y="442"/>
                    </a:lnTo>
                    <a:lnTo>
                      <a:pt x="372" y="442"/>
                    </a:lnTo>
                    <a:lnTo>
                      <a:pt x="374" y="440"/>
                    </a:lnTo>
                    <a:lnTo>
                      <a:pt x="378" y="442"/>
                    </a:lnTo>
                    <a:lnTo>
                      <a:pt x="380" y="442"/>
                    </a:lnTo>
                    <a:lnTo>
                      <a:pt x="386" y="446"/>
                    </a:lnTo>
                    <a:lnTo>
                      <a:pt x="386" y="442"/>
                    </a:lnTo>
                    <a:lnTo>
                      <a:pt x="384" y="438"/>
                    </a:lnTo>
                    <a:lnTo>
                      <a:pt x="386" y="436"/>
                    </a:lnTo>
                    <a:lnTo>
                      <a:pt x="388" y="436"/>
                    </a:lnTo>
                    <a:lnTo>
                      <a:pt x="388" y="434"/>
                    </a:lnTo>
                    <a:lnTo>
                      <a:pt x="388" y="432"/>
                    </a:lnTo>
                    <a:lnTo>
                      <a:pt x="388" y="428"/>
                    </a:lnTo>
                    <a:lnTo>
                      <a:pt x="390" y="428"/>
                    </a:lnTo>
                    <a:lnTo>
                      <a:pt x="392" y="432"/>
                    </a:lnTo>
                    <a:lnTo>
                      <a:pt x="394" y="426"/>
                    </a:lnTo>
                    <a:lnTo>
                      <a:pt x="396" y="428"/>
                    </a:lnTo>
                    <a:lnTo>
                      <a:pt x="396" y="432"/>
                    </a:lnTo>
                    <a:lnTo>
                      <a:pt x="400" y="434"/>
                    </a:lnTo>
                    <a:lnTo>
                      <a:pt x="400" y="438"/>
                    </a:lnTo>
                    <a:lnTo>
                      <a:pt x="402" y="438"/>
                    </a:lnTo>
                    <a:lnTo>
                      <a:pt x="402" y="440"/>
                    </a:lnTo>
                    <a:lnTo>
                      <a:pt x="402" y="442"/>
                    </a:lnTo>
                    <a:lnTo>
                      <a:pt x="404" y="446"/>
                    </a:lnTo>
                    <a:lnTo>
                      <a:pt x="404" y="448"/>
                    </a:lnTo>
                    <a:lnTo>
                      <a:pt x="406" y="448"/>
                    </a:lnTo>
                    <a:lnTo>
                      <a:pt x="406" y="450"/>
                    </a:lnTo>
                    <a:lnTo>
                      <a:pt x="408" y="452"/>
                    </a:lnTo>
                    <a:lnTo>
                      <a:pt x="410" y="454"/>
                    </a:lnTo>
                    <a:lnTo>
                      <a:pt x="404" y="496"/>
                    </a:lnTo>
                    <a:lnTo>
                      <a:pt x="396" y="534"/>
                    </a:lnTo>
                    <a:lnTo>
                      <a:pt x="394" y="556"/>
                    </a:lnTo>
                    <a:lnTo>
                      <a:pt x="390" y="578"/>
                    </a:lnTo>
                    <a:lnTo>
                      <a:pt x="384" y="622"/>
                    </a:lnTo>
                    <a:lnTo>
                      <a:pt x="376" y="666"/>
                    </a:lnTo>
                    <a:lnTo>
                      <a:pt x="348" y="662"/>
                    </a:lnTo>
                    <a:lnTo>
                      <a:pt x="310" y="654"/>
                    </a:lnTo>
                    <a:lnTo>
                      <a:pt x="308" y="654"/>
                    </a:lnTo>
                    <a:lnTo>
                      <a:pt x="254" y="644"/>
                    </a:lnTo>
                    <a:lnTo>
                      <a:pt x="188" y="632"/>
                    </a:lnTo>
                    <a:lnTo>
                      <a:pt x="174" y="630"/>
                    </a:lnTo>
                    <a:lnTo>
                      <a:pt x="126" y="620"/>
                    </a:lnTo>
                    <a:lnTo>
                      <a:pt x="68" y="608"/>
                    </a:lnTo>
                    <a:lnTo>
                      <a:pt x="2" y="592"/>
                    </a:lnTo>
                    <a:lnTo>
                      <a:pt x="0" y="592"/>
                    </a:lnTo>
                    <a:lnTo>
                      <a:pt x="32" y="45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Freeform 262"/>
              <p:cNvSpPr>
                <a:spLocks/>
              </p:cNvSpPr>
              <p:nvPr/>
            </p:nvSpPr>
            <p:spPr bwMode="auto">
              <a:xfrm>
                <a:off x="4320" y="1877"/>
                <a:ext cx="116" cy="218"/>
              </a:xfrm>
              <a:custGeom>
                <a:avLst/>
                <a:gdLst>
                  <a:gd name="T0" fmla="*/ 50 w 116"/>
                  <a:gd name="T1" fmla="*/ 218 h 218"/>
                  <a:gd name="T2" fmla="*/ 48 w 116"/>
                  <a:gd name="T3" fmla="*/ 212 h 218"/>
                  <a:gd name="T4" fmla="*/ 40 w 116"/>
                  <a:gd name="T5" fmla="*/ 170 h 218"/>
                  <a:gd name="T6" fmla="*/ 34 w 116"/>
                  <a:gd name="T7" fmla="*/ 150 h 218"/>
                  <a:gd name="T8" fmla="*/ 32 w 116"/>
                  <a:gd name="T9" fmla="*/ 148 h 218"/>
                  <a:gd name="T10" fmla="*/ 26 w 116"/>
                  <a:gd name="T11" fmla="*/ 148 h 218"/>
                  <a:gd name="T12" fmla="*/ 24 w 116"/>
                  <a:gd name="T13" fmla="*/ 150 h 218"/>
                  <a:gd name="T14" fmla="*/ 24 w 116"/>
                  <a:gd name="T15" fmla="*/ 138 h 218"/>
                  <a:gd name="T16" fmla="*/ 22 w 116"/>
                  <a:gd name="T17" fmla="*/ 132 h 218"/>
                  <a:gd name="T18" fmla="*/ 18 w 116"/>
                  <a:gd name="T19" fmla="*/ 122 h 218"/>
                  <a:gd name="T20" fmla="*/ 16 w 116"/>
                  <a:gd name="T21" fmla="*/ 114 h 218"/>
                  <a:gd name="T22" fmla="*/ 12 w 116"/>
                  <a:gd name="T23" fmla="*/ 106 h 218"/>
                  <a:gd name="T24" fmla="*/ 16 w 116"/>
                  <a:gd name="T25" fmla="*/ 100 h 218"/>
                  <a:gd name="T26" fmla="*/ 18 w 116"/>
                  <a:gd name="T27" fmla="*/ 92 h 218"/>
                  <a:gd name="T28" fmla="*/ 16 w 116"/>
                  <a:gd name="T29" fmla="*/ 78 h 218"/>
                  <a:gd name="T30" fmla="*/ 8 w 116"/>
                  <a:gd name="T31" fmla="*/ 70 h 218"/>
                  <a:gd name="T32" fmla="*/ 6 w 116"/>
                  <a:gd name="T33" fmla="*/ 66 h 218"/>
                  <a:gd name="T34" fmla="*/ 6 w 116"/>
                  <a:gd name="T35" fmla="*/ 60 h 218"/>
                  <a:gd name="T36" fmla="*/ 6 w 116"/>
                  <a:gd name="T37" fmla="*/ 58 h 218"/>
                  <a:gd name="T38" fmla="*/ 4 w 116"/>
                  <a:gd name="T39" fmla="*/ 46 h 218"/>
                  <a:gd name="T40" fmla="*/ 2 w 116"/>
                  <a:gd name="T41" fmla="*/ 44 h 218"/>
                  <a:gd name="T42" fmla="*/ 0 w 116"/>
                  <a:gd name="T43" fmla="*/ 32 h 218"/>
                  <a:gd name="T44" fmla="*/ 8 w 116"/>
                  <a:gd name="T45" fmla="*/ 28 h 218"/>
                  <a:gd name="T46" fmla="*/ 84 w 116"/>
                  <a:gd name="T47" fmla="*/ 8 h 218"/>
                  <a:gd name="T48" fmla="*/ 108 w 116"/>
                  <a:gd name="T49" fmla="*/ 4 h 218"/>
                  <a:gd name="T50" fmla="*/ 112 w 116"/>
                  <a:gd name="T51" fmla="*/ 10 h 218"/>
                  <a:gd name="T52" fmla="*/ 110 w 116"/>
                  <a:gd name="T53" fmla="*/ 20 h 218"/>
                  <a:gd name="T54" fmla="*/ 110 w 116"/>
                  <a:gd name="T55" fmla="*/ 30 h 218"/>
                  <a:gd name="T56" fmla="*/ 114 w 116"/>
                  <a:gd name="T57" fmla="*/ 32 h 218"/>
                  <a:gd name="T58" fmla="*/ 116 w 116"/>
                  <a:gd name="T59" fmla="*/ 36 h 218"/>
                  <a:gd name="T60" fmla="*/ 114 w 116"/>
                  <a:gd name="T61" fmla="*/ 44 h 218"/>
                  <a:gd name="T62" fmla="*/ 114 w 116"/>
                  <a:gd name="T63" fmla="*/ 48 h 218"/>
                  <a:gd name="T64" fmla="*/ 112 w 116"/>
                  <a:gd name="T65" fmla="*/ 50 h 218"/>
                  <a:gd name="T66" fmla="*/ 108 w 116"/>
                  <a:gd name="T67" fmla="*/ 58 h 218"/>
                  <a:gd name="T68" fmla="*/ 106 w 116"/>
                  <a:gd name="T69" fmla="*/ 62 h 218"/>
                  <a:gd name="T70" fmla="*/ 98 w 116"/>
                  <a:gd name="T71" fmla="*/ 64 h 218"/>
                  <a:gd name="T72" fmla="*/ 94 w 116"/>
                  <a:gd name="T73" fmla="*/ 70 h 218"/>
                  <a:gd name="T74" fmla="*/ 94 w 116"/>
                  <a:gd name="T75" fmla="*/ 74 h 218"/>
                  <a:gd name="T76" fmla="*/ 96 w 116"/>
                  <a:gd name="T77" fmla="*/ 80 h 218"/>
                  <a:gd name="T78" fmla="*/ 96 w 116"/>
                  <a:gd name="T79" fmla="*/ 86 h 218"/>
                  <a:gd name="T80" fmla="*/ 98 w 116"/>
                  <a:gd name="T81" fmla="*/ 88 h 218"/>
                  <a:gd name="T82" fmla="*/ 96 w 116"/>
                  <a:gd name="T83" fmla="*/ 94 h 218"/>
                  <a:gd name="T84" fmla="*/ 96 w 116"/>
                  <a:gd name="T85" fmla="*/ 100 h 218"/>
                  <a:gd name="T86" fmla="*/ 96 w 116"/>
                  <a:gd name="T87" fmla="*/ 104 h 218"/>
                  <a:gd name="T88" fmla="*/ 94 w 116"/>
                  <a:gd name="T89" fmla="*/ 114 h 218"/>
                  <a:gd name="T90" fmla="*/ 92 w 116"/>
                  <a:gd name="T91" fmla="*/ 120 h 218"/>
                  <a:gd name="T92" fmla="*/ 88 w 116"/>
                  <a:gd name="T93" fmla="*/ 134 h 218"/>
                  <a:gd name="T94" fmla="*/ 88 w 116"/>
                  <a:gd name="T95" fmla="*/ 140 h 218"/>
                  <a:gd name="T96" fmla="*/ 88 w 116"/>
                  <a:gd name="T97" fmla="*/ 150 h 218"/>
                  <a:gd name="T98" fmla="*/ 92 w 116"/>
                  <a:gd name="T99" fmla="*/ 154 h 218"/>
                  <a:gd name="T100" fmla="*/ 92 w 116"/>
                  <a:gd name="T101" fmla="*/ 160 h 218"/>
                  <a:gd name="T102" fmla="*/ 92 w 116"/>
                  <a:gd name="T103" fmla="*/ 170 h 218"/>
                  <a:gd name="T104" fmla="*/ 94 w 116"/>
                  <a:gd name="T105" fmla="*/ 178 h 218"/>
                  <a:gd name="T106" fmla="*/ 96 w 116"/>
                  <a:gd name="T107" fmla="*/ 184 h 218"/>
                  <a:gd name="T108" fmla="*/ 94 w 116"/>
                  <a:gd name="T109" fmla="*/ 190 h 218"/>
                  <a:gd name="T110" fmla="*/ 94 w 116"/>
                  <a:gd name="T111" fmla="*/ 194 h 218"/>
                  <a:gd name="T112" fmla="*/ 94 w 116"/>
                  <a:gd name="T113" fmla="*/ 202 h 218"/>
                  <a:gd name="T114" fmla="*/ 96 w 116"/>
                  <a:gd name="T115" fmla="*/ 206 h 218"/>
                  <a:gd name="T116" fmla="*/ 100 w 116"/>
                  <a:gd name="T117" fmla="*/ 206 h 218"/>
                  <a:gd name="T118" fmla="*/ 72 w 116"/>
                  <a:gd name="T119" fmla="*/ 214 h 218"/>
                  <a:gd name="T120" fmla="*/ 52 w 116"/>
                  <a:gd name="T121" fmla="*/ 218 h 2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6" h="218">
                    <a:moveTo>
                      <a:pt x="52" y="218"/>
                    </a:moveTo>
                    <a:lnTo>
                      <a:pt x="50" y="218"/>
                    </a:lnTo>
                    <a:lnTo>
                      <a:pt x="48" y="214"/>
                    </a:lnTo>
                    <a:lnTo>
                      <a:pt x="48" y="212"/>
                    </a:lnTo>
                    <a:lnTo>
                      <a:pt x="46" y="202"/>
                    </a:lnTo>
                    <a:lnTo>
                      <a:pt x="40" y="170"/>
                    </a:lnTo>
                    <a:lnTo>
                      <a:pt x="36" y="154"/>
                    </a:lnTo>
                    <a:lnTo>
                      <a:pt x="34" y="150"/>
                    </a:lnTo>
                    <a:lnTo>
                      <a:pt x="32" y="150"/>
                    </a:lnTo>
                    <a:lnTo>
                      <a:pt x="32" y="148"/>
                    </a:lnTo>
                    <a:lnTo>
                      <a:pt x="32" y="146"/>
                    </a:lnTo>
                    <a:lnTo>
                      <a:pt x="26" y="148"/>
                    </a:lnTo>
                    <a:lnTo>
                      <a:pt x="26" y="152"/>
                    </a:lnTo>
                    <a:lnTo>
                      <a:pt x="24" y="150"/>
                    </a:lnTo>
                    <a:lnTo>
                      <a:pt x="22" y="146"/>
                    </a:lnTo>
                    <a:lnTo>
                      <a:pt x="24" y="138"/>
                    </a:lnTo>
                    <a:lnTo>
                      <a:pt x="24" y="134"/>
                    </a:lnTo>
                    <a:lnTo>
                      <a:pt x="22" y="132"/>
                    </a:lnTo>
                    <a:lnTo>
                      <a:pt x="20" y="124"/>
                    </a:lnTo>
                    <a:lnTo>
                      <a:pt x="18" y="122"/>
                    </a:lnTo>
                    <a:lnTo>
                      <a:pt x="16" y="116"/>
                    </a:lnTo>
                    <a:lnTo>
                      <a:pt x="16" y="114"/>
                    </a:lnTo>
                    <a:lnTo>
                      <a:pt x="12" y="110"/>
                    </a:lnTo>
                    <a:lnTo>
                      <a:pt x="12" y="106"/>
                    </a:lnTo>
                    <a:lnTo>
                      <a:pt x="12" y="104"/>
                    </a:lnTo>
                    <a:lnTo>
                      <a:pt x="16" y="100"/>
                    </a:lnTo>
                    <a:lnTo>
                      <a:pt x="12" y="96"/>
                    </a:lnTo>
                    <a:lnTo>
                      <a:pt x="18" y="92"/>
                    </a:lnTo>
                    <a:lnTo>
                      <a:pt x="12" y="84"/>
                    </a:lnTo>
                    <a:lnTo>
                      <a:pt x="16" y="78"/>
                    </a:lnTo>
                    <a:lnTo>
                      <a:pt x="16" y="76"/>
                    </a:lnTo>
                    <a:lnTo>
                      <a:pt x="8" y="70"/>
                    </a:lnTo>
                    <a:lnTo>
                      <a:pt x="8" y="66"/>
                    </a:lnTo>
                    <a:lnTo>
                      <a:pt x="6" y="66"/>
                    </a:lnTo>
                    <a:lnTo>
                      <a:pt x="6" y="62"/>
                    </a:lnTo>
                    <a:lnTo>
                      <a:pt x="6" y="60"/>
                    </a:lnTo>
                    <a:lnTo>
                      <a:pt x="4" y="60"/>
                    </a:lnTo>
                    <a:lnTo>
                      <a:pt x="6" y="58"/>
                    </a:lnTo>
                    <a:lnTo>
                      <a:pt x="4" y="54"/>
                    </a:lnTo>
                    <a:lnTo>
                      <a:pt x="4" y="46"/>
                    </a:lnTo>
                    <a:lnTo>
                      <a:pt x="2" y="46"/>
                    </a:lnTo>
                    <a:lnTo>
                      <a:pt x="2" y="44"/>
                    </a:lnTo>
                    <a:lnTo>
                      <a:pt x="2" y="34"/>
                    </a:lnTo>
                    <a:lnTo>
                      <a:pt x="0" y="32"/>
                    </a:lnTo>
                    <a:lnTo>
                      <a:pt x="0" y="30"/>
                    </a:lnTo>
                    <a:lnTo>
                      <a:pt x="8" y="28"/>
                    </a:lnTo>
                    <a:lnTo>
                      <a:pt x="48" y="18"/>
                    </a:lnTo>
                    <a:lnTo>
                      <a:pt x="84" y="8"/>
                    </a:lnTo>
                    <a:lnTo>
                      <a:pt x="110" y="0"/>
                    </a:lnTo>
                    <a:lnTo>
                      <a:pt x="108" y="4"/>
                    </a:lnTo>
                    <a:lnTo>
                      <a:pt x="110" y="8"/>
                    </a:lnTo>
                    <a:lnTo>
                      <a:pt x="112" y="10"/>
                    </a:lnTo>
                    <a:lnTo>
                      <a:pt x="110" y="18"/>
                    </a:lnTo>
                    <a:lnTo>
                      <a:pt x="110" y="20"/>
                    </a:lnTo>
                    <a:lnTo>
                      <a:pt x="108" y="26"/>
                    </a:lnTo>
                    <a:lnTo>
                      <a:pt x="110" y="30"/>
                    </a:lnTo>
                    <a:lnTo>
                      <a:pt x="112" y="32"/>
                    </a:lnTo>
                    <a:lnTo>
                      <a:pt x="114" y="32"/>
                    </a:lnTo>
                    <a:lnTo>
                      <a:pt x="114" y="36"/>
                    </a:lnTo>
                    <a:lnTo>
                      <a:pt x="116" y="36"/>
                    </a:lnTo>
                    <a:lnTo>
                      <a:pt x="114" y="42"/>
                    </a:lnTo>
                    <a:lnTo>
                      <a:pt x="114" y="44"/>
                    </a:lnTo>
                    <a:lnTo>
                      <a:pt x="114" y="46"/>
                    </a:lnTo>
                    <a:lnTo>
                      <a:pt x="114" y="48"/>
                    </a:lnTo>
                    <a:lnTo>
                      <a:pt x="112" y="48"/>
                    </a:lnTo>
                    <a:lnTo>
                      <a:pt x="112" y="50"/>
                    </a:lnTo>
                    <a:lnTo>
                      <a:pt x="112" y="54"/>
                    </a:lnTo>
                    <a:lnTo>
                      <a:pt x="108" y="58"/>
                    </a:lnTo>
                    <a:lnTo>
                      <a:pt x="106" y="58"/>
                    </a:lnTo>
                    <a:lnTo>
                      <a:pt x="106" y="62"/>
                    </a:lnTo>
                    <a:lnTo>
                      <a:pt x="102" y="62"/>
                    </a:lnTo>
                    <a:lnTo>
                      <a:pt x="98" y="64"/>
                    </a:lnTo>
                    <a:lnTo>
                      <a:pt x="94" y="66"/>
                    </a:lnTo>
                    <a:lnTo>
                      <a:pt x="94" y="70"/>
                    </a:lnTo>
                    <a:lnTo>
                      <a:pt x="92" y="72"/>
                    </a:lnTo>
                    <a:lnTo>
                      <a:pt x="94" y="74"/>
                    </a:lnTo>
                    <a:lnTo>
                      <a:pt x="94" y="78"/>
                    </a:lnTo>
                    <a:lnTo>
                      <a:pt x="96" y="80"/>
                    </a:lnTo>
                    <a:lnTo>
                      <a:pt x="96" y="84"/>
                    </a:lnTo>
                    <a:lnTo>
                      <a:pt x="96" y="86"/>
                    </a:lnTo>
                    <a:lnTo>
                      <a:pt x="98" y="86"/>
                    </a:lnTo>
                    <a:lnTo>
                      <a:pt x="98" y="88"/>
                    </a:lnTo>
                    <a:lnTo>
                      <a:pt x="96" y="92"/>
                    </a:lnTo>
                    <a:lnTo>
                      <a:pt x="96" y="94"/>
                    </a:lnTo>
                    <a:lnTo>
                      <a:pt x="96" y="96"/>
                    </a:lnTo>
                    <a:lnTo>
                      <a:pt x="96" y="100"/>
                    </a:lnTo>
                    <a:lnTo>
                      <a:pt x="96" y="102"/>
                    </a:lnTo>
                    <a:lnTo>
                      <a:pt x="96" y="104"/>
                    </a:lnTo>
                    <a:lnTo>
                      <a:pt x="94" y="106"/>
                    </a:lnTo>
                    <a:lnTo>
                      <a:pt x="94" y="114"/>
                    </a:lnTo>
                    <a:lnTo>
                      <a:pt x="94" y="118"/>
                    </a:lnTo>
                    <a:lnTo>
                      <a:pt x="92" y="120"/>
                    </a:lnTo>
                    <a:lnTo>
                      <a:pt x="88" y="124"/>
                    </a:lnTo>
                    <a:lnTo>
                      <a:pt x="88" y="134"/>
                    </a:lnTo>
                    <a:lnTo>
                      <a:pt x="88" y="136"/>
                    </a:lnTo>
                    <a:lnTo>
                      <a:pt x="88" y="140"/>
                    </a:lnTo>
                    <a:lnTo>
                      <a:pt x="88" y="142"/>
                    </a:lnTo>
                    <a:lnTo>
                      <a:pt x="88" y="150"/>
                    </a:lnTo>
                    <a:lnTo>
                      <a:pt x="88" y="152"/>
                    </a:lnTo>
                    <a:lnTo>
                      <a:pt x="92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2" y="166"/>
                    </a:lnTo>
                    <a:lnTo>
                      <a:pt x="92" y="170"/>
                    </a:lnTo>
                    <a:lnTo>
                      <a:pt x="94" y="176"/>
                    </a:lnTo>
                    <a:lnTo>
                      <a:pt x="94" y="178"/>
                    </a:lnTo>
                    <a:lnTo>
                      <a:pt x="94" y="180"/>
                    </a:lnTo>
                    <a:lnTo>
                      <a:pt x="96" y="184"/>
                    </a:lnTo>
                    <a:lnTo>
                      <a:pt x="94" y="186"/>
                    </a:lnTo>
                    <a:lnTo>
                      <a:pt x="94" y="190"/>
                    </a:lnTo>
                    <a:lnTo>
                      <a:pt x="92" y="190"/>
                    </a:lnTo>
                    <a:lnTo>
                      <a:pt x="94" y="194"/>
                    </a:lnTo>
                    <a:lnTo>
                      <a:pt x="92" y="198"/>
                    </a:lnTo>
                    <a:lnTo>
                      <a:pt x="94" y="202"/>
                    </a:lnTo>
                    <a:lnTo>
                      <a:pt x="96" y="202"/>
                    </a:lnTo>
                    <a:lnTo>
                      <a:pt x="96" y="206"/>
                    </a:lnTo>
                    <a:lnTo>
                      <a:pt x="98" y="206"/>
                    </a:lnTo>
                    <a:lnTo>
                      <a:pt x="100" y="206"/>
                    </a:lnTo>
                    <a:lnTo>
                      <a:pt x="100" y="208"/>
                    </a:lnTo>
                    <a:lnTo>
                      <a:pt x="72" y="214"/>
                    </a:lnTo>
                    <a:lnTo>
                      <a:pt x="66" y="214"/>
                    </a:lnTo>
                    <a:lnTo>
                      <a:pt x="52" y="218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83" name="Freeform 263"/>
              <p:cNvSpPr>
                <a:spLocks/>
              </p:cNvSpPr>
              <p:nvPr/>
            </p:nvSpPr>
            <p:spPr bwMode="auto">
              <a:xfrm>
                <a:off x="2870" y="1693"/>
                <a:ext cx="450" cy="512"/>
              </a:xfrm>
              <a:custGeom>
                <a:avLst/>
                <a:gdLst>
                  <a:gd name="T0" fmla="*/ 258 w 450"/>
                  <a:gd name="T1" fmla="*/ 506 h 512"/>
                  <a:gd name="T2" fmla="*/ 182 w 450"/>
                  <a:gd name="T3" fmla="*/ 508 h 512"/>
                  <a:gd name="T4" fmla="*/ 104 w 450"/>
                  <a:gd name="T5" fmla="*/ 512 h 512"/>
                  <a:gd name="T6" fmla="*/ 42 w 450"/>
                  <a:gd name="T7" fmla="*/ 450 h 512"/>
                  <a:gd name="T8" fmla="*/ 44 w 450"/>
                  <a:gd name="T9" fmla="*/ 356 h 512"/>
                  <a:gd name="T10" fmla="*/ 28 w 450"/>
                  <a:gd name="T11" fmla="*/ 346 h 512"/>
                  <a:gd name="T12" fmla="*/ 20 w 450"/>
                  <a:gd name="T13" fmla="*/ 324 h 512"/>
                  <a:gd name="T14" fmla="*/ 36 w 450"/>
                  <a:gd name="T15" fmla="*/ 298 h 512"/>
                  <a:gd name="T16" fmla="*/ 34 w 450"/>
                  <a:gd name="T17" fmla="*/ 274 h 512"/>
                  <a:gd name="T18" fmla="*/ 30 w 450"/>
                  <a:gd name="T19" fmla="*/ 258 h 512"/>
                  <a:gd name="T20" fmla="*/ 22 w 450"/>
                  <a:gd name="T21" fmla="*/ 240 h 512"/>
                  <a:gd name="T22" fmla="*/ 26 w 450"/>
                  <a:gd name="T23" fmla="*/ 220 h 512"/>
                  <a:gd name="T24" fmla="*/ 22 w 450"/>
                  <a:gd name="T25" fmla="*/ 210 h 512"/>
                  <a:gd name="T26" fmla="*/ 22 w 450"/>
                  <a:gd name="T27" fmla="*/ 198 h 512"/>
                  <a:gd name="T28" fmla="*/ 20 w 450"/>
                  <a:gd name="T29" fmla="*/ 182 h 512"/>
                  <a:gd name="T30" fmla="*/ 20 w 450"/>
                  <a:gd name="T31" fmla="*/ 170 h 512"/>
                  <a:gd name="T32" fmla="*/ 20 w 450"/>
                  <a:gd name="T33" fmla="*/ 162 h 512"/>
                  <a:gd name="T34" fmla="*/ 16 w 450"/>
                  <a:gd name="T35" fmla="*/ 144 h 512"/>
                  <a:gd name="T36" fmla="*/ 12 w 450"/>
                  <a:gd name="T37" fmla="*/ 126 h 512"/>
                  <a:gd name="T38" fmla="*/ 4 w 450"/>
                  <a:gd name="T39" fmla="*/ 110 h 512"/>
                  <a:gd name="T40" fmla="*/ 6 w 450"/>
                  <a:gd name="T41" fmla="*/ 102 h 512"/>
                  <a:gd name="T42" fmla="*/ 6 w 450"/>
                  <a:gd name="T43" fmla="*/ 96 h 512"/>
                  <a:gd name="T44" fmla="*/ 4 w 450"/>
                  <a:gd name="T45" fmla="*/ 92 h 512"/>
                  <a:gd name="T46" fmla="*/ 4 w 450"/>
                  <a:gd name="T47" fmla="*/ 86 h 512"/>
                  <a:gd name="T48" fmla="*/ 2 w 450"/>
                  <a:gd name="T49" fmla="*/ 72 h 512"/>
                  <a:gd name="T50" fmla="*/ 4 w 450"/>
                  <a:gd name="T51" fmla="*/ 64 h 512"/>
                  <a:gd name="T52" fmla="*/ 4 w 450"/>
                  <a:gd name="T53" fmla="*/ 58 h 512"/>
                  <a:gd name="T54" fmla="*/ 2 w 450"/>
                  <a:gd name="T55" fmla="*/ 46 h 512"/>
                  <a:gd name="T56" fmla="*/ 112 w 450"/>
                  <a:gd name="T57" fmla="*/ 32 h 512"/>
                  <a:gd name="T58" fmla="*/ 148 w 450"/>
                  <a:gd name="T59" fmla="*/ 52 h 512"/>
                  <a:gd name="T60" fmla="*/ 196 w 450"/>
                  <a:gd name="T61" fmla="*/ 64 h 512"/>
                  <a:gd name="T62" fmla="*/ 218 w 450"/>
                  <a:gd name="T63" fmla="*/ 66 h 512"/>
                  <a:gd name="T64" fmla="*/ 268 w 450"/>
                  <a:gd name="T65" fmla="*/ 68 h 512"/>
                  <a:gd name="T66" fmla="*/ 276 w 450"/>
                  <a:gd name="T67" fmla="*/ 80 h 512"/>
                  <a:gd name="T68" fmla="*/ 288 w 450"/>
                  <a:gd name="T69" fmla="*/ 86 h 512"/>
                  <a:gd name="T70" fmla="*/ 322 w 450"/>
                  <a:gd name="T71" fmla="*/ 96 h 512"/>
                  <a:gd name="T72" fmla="*/ 362 w 450"/>
                  <a:gd name="T73" fmla="*/ 94 h 512"/>
                  <a:gd name="T74" fmla="*/ 414 w 450"/>
                  <a:gd name="T75" fmla="*/ 98 h 512"/>
                  <a:gd name="T76" fmla="*/ 450 w 450"/>
                  <a:gd name="T77" fmla="*/ 106 h 512"/>
                  <a:gd name="T78" fmla="*/ 366 w 450"/>
                  <a:gd name="T79" fmla="*/ 158 h 512"/>
                  <a:gd name="T80" fmla="*/ 292 w 450"/>
                  <a:gd name="T81" fmla="*/ 230 h 512"/>
                  <a:gd name="T82" fmla="*/ 292 w 450"/>
                  <a:gd name="T83" fmla="*/ 284 h 512"/>
                  <a:gd name="T84" fmla="*/ 280 w 450"/>
                  <a:gd name="T85" fmla="*/ 290 h 512"/>
                  <a:gd name="T86" fmla="*/ 268 w 450"/>
                  <a:gd name="T87" fmla="*/ 304 h 512"/>
                  <a:gd name="T88" fmla="*/ 260 w 450"/>
                  <a:gd name="T89" fmla="*/ 326 h 512"/>
                  <a:gd name="T90" fmla="*/ 276 w 450"/>
                  <a:gd name="T91" fmla="*/ 338 h 512"/>
                  <a:gd name="T92" fmla="*/ 270 w 450"/>
                  <a:gd name="T93" fmla="*/ 360 h 512"/>
                  <a:gd name="T94" fmla="*/ 270 w 450"/>
                  <a:gd name="T95" fmla="*/ 376 h 512"/>
                  <a:gd name="T96" fmla="*/ 270 w 450"/>
                  <a:gd name="T97" fmla="*/ 392 h 512"/>
                  <a:gd name="T98" fmla="*/ 286 w 450"/>
                  <a:gd name="T99" fmla="*/ 412 h 512"/>
                  <a:gd name="T100" fmla="*/ 306 w 450"/>
                  <a:gd name="T101" fmla="*/ 424 h 512"/>
                  <a:gd name="T102" fmla="*/ 324 w 450"/>
                  <a:gd name="T103" fmla="*/ 438 h 512"/>
                  <a:gd name="T104" fmla="*/ 346 w 450"/>
                  <a:gd name="T105" fmla="*/ 456 h 512"/>
                  <a:gd name="T106" fmla="*/ 364 w 450"/>
                  <a:gd name="T107" fmla="*/ 472 h 512"/>
                  <a:gd name="T108" fmla="*/ 368 w 450"/>
                  <a:gd name="T109" fmla="*/ 498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50" h="512">
                    <a:moveTo>
                      <a:pt x="338" y="504"/>
                    </a:moveTo>
                    <a:lnTo>
                      <a:pt x="318" y="504"/>
                    </a:lnTo>
                    <a:lnTo>
                      <a:pt x="292" y="506"/>
                    </a:lnTo>
                    <a:lnTo>
                      <a:pt x="288" y="506"/>
                    </a:lnTo>
                    <a:lnTo>
                      <a:pt x="258" y="506"/>
                    </a:lnTo>
                    <a:lnTo>
                      <a:pt x="256" y="506"/>
                    </a:lnTo>
                    <a:lnTo>
                      <a:pt x="228" y="508"/>
                    </a:lnTo>
                    <a:lnTo>
                      <a:pt x="218" y="508"/>
                    </a:lnTo>
                    <a:lnTo>
                      <a:pt x="198" y="508"/>
                    </a:lnTo>
                    <a:lnTo>
                      <a:pt x="182" y="508"/>
                    </a:lnTo>
                    <a:lnTo>
                      <a:pt x="168" y="508"/>
                    </a:lnTo>
                    <a:lnTo>
                      <a:pt x="142" y="508"/>
                    </a:lnTo>
                    <a:lnTo>
                      <a:pt x="138" y="508"/>
                    </a:lnTo>
                    <a:lnTo>
                      <a:pt x="108" y="508"/>
                    </a:lnTo>
                    <a:lnTo>
                      <a:pt x="104" y="512"/>
                    </a:lnTo>
                    <a:lnTo>
                      <a:pt x="78" y="512"/>
                    </a:lnTo>
                    <a:lnTo>
                      <a:pt x="66" y="512"/>
                    </a:lnTo>
                    <a:lnTo>
                      <a:pt x="42" y="512"/>
                    </a:lnTo>
                    <a:lnTo>
                      <a:pt x="42" y="480"/>
                    </a:lnTo>
                    <a:lnTo>
                      <a:pt x="42" y="450"/>
                    </a:lnTo>
                    <a:lnTo>
                      <a:pt x="44" y="420"/>
                    </a:lnTo>
                    <a:lnTo>
                      <a:pt x="44" y="412"/>
                    </a:lnTo>
                    <a:lnTo>
                      <a:pt x="44" y="398"/>
                    </a:lnTo>
                    <a:lnTo>
                      <a:pt x="44" y="382"/>
                    </a:lnTo>
                    <a:lnTo>
                      <a:pt x="44" y="356"/>
                    </a:lnTo>
                    <a:lnTo>
                      <a:pt x="44" y="354"/>
                    </a:lnTo>
                    <a:lnTo>
                      <a:pt x="42" y="352"/>
                    </a:lnTo>
                    <a:lnTo>
                      <a:pt x="40" y="348"/>
                    </a:lnTo>
                    <a:lnTo>
                      <a:pt x="34" y="346"/>
                    </a:lnTo>
                    <a:lnTo>
                      <a:pt x="28" y="346"/>
                    </a:lnTo>
                    <a:lnTo>
                      <a:pt x="26" y="340"/>
                    </a:lnTo>
                    <a:lnTo>
                      <a:pt x="22" y="336"/>
                    </a:lnTo>
                    <a:lnTo>
                      <a:pt x="18" y="330"/>
                    </a:lnTo>
                    <a:lnTo>
                      <a:pt x="18" y="326"/>
                    </a:lnTo>
                    <a:lnTo>
                      <a:pt x="20" y="324"/>
                    </a:lnTo>
                    <a:lnTo>
                      <a:pt x="30" y="316"/>
                    </a:lnTo>
                    <a:lnTo>
                      <a:pt x="34" y="310"/>
                    </a:lnTo>
                    <a:lnTo>
                      <a:pt x="34" y="308"/>
                    </a:lnTo>
                    <a:lnTo>
                      <a:pt x="36" y="300"/>
                    </a:lnTo>
                    <a:lnTo>
                      <a:pt x="36" y="298"/>
                    </a:lnTo>
                    <a:lnTo>
                      <a:pt x="36" y="292"/>
                    </a:lnTo>
                    <a:lnTo>
                      <a:pt x="36" y="286"/>
                    </a:lnTo>
                    <a:lnTo>
                      <a:pt x="36" y="278"/>
                    </a:lnTo>
                    <a:lnTo>
                      <a:pt x="34" y="276"/>
                    </a:lnTo>
                    <a:lnTo>
                      <a:pt x="34" y="274"/>
                    </a:lnTo>
                    <a:lnTo>
                      <a:pt x="34" y="272"/>
                    </a:lnTo>
                    <a:lnTo>
                      <a:pt x="34" y="264"/>
                    </a:lnTo>
                    <a:lnTo>
                      <a:pt x="34" y="262"/>
                    </a:lnTo>
                    <a:lnTo>
                      <a:pt x="32" y="262"/>
                    </a:lnTo>
                    <a:lnTo>
                      <a:pt x="30" y="258"/>
                    </a:lnTo>
                    <a:lnTo>
                      <a:pt x="28" y="256"/>
                    </a:lnTo>
                    <a:lnTo>
                      <a:pt x="28" y="254"/>
                    </a:lnTo>
                    <a:lnTo>
                      <a:pt x="26" y="250"/>
                    </a:lnTo>
                    <a:lnTo>
                      <a:pt x="26" y="242"/>
                    </a:lnTo>
                    <a:lnTo>
                      <a:pt x="22" y="240"/>
                    </a:lnTo>
                    <a:lnTo>
                      <a:pt x="22" y="234"/>
                    </a:lnTo>
                    <a:lnTo>
                      <a:pt x="22" y="232"/>
                    </a:lnTo>
                    <a:lnTo>
                      <a:pt x="22" y="228"/>
                    </a:lnTo>
                    <a:lnTo>
                      <a:pt x="22" y="224"/>
                    </a:lnTo>
                    <a:lnTo>
                      <a:pt x="26" y="220"/>
                    </a:lnTo>
                    <a:lnTo>
                      <a:pt x="26" y="218"/>
                    </a:lnTo>
                    <a:lnTo>
                      <a:pt x="26" y="214"/>
                    </a:lnTo>
                    <a:lnTo>
                      <a:pt x="26" y="212"/>
                    </a:lnTo>
                    <a:lnTo>
                      <a:pt x="22" y="212"/>
                    </a:lnTo>
                    <a:lnTo>
                      <a:pt x="22" y="210"/>
                    </a:lnTo>
                    <a:lnTo>
                      <a:pt x="20" y="208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0"/>
                    </a:lnTo>
                    <a:lnTo>
                      <a:pt x="22" y="198"/>
                    </a:lnTo>
                    <a:lnTo>
                      <a:pt x="20" y="194"/>
                    </a:lnTo>
                    <a:lnTo>
                      <a:pt x="20" y="192"/>
                    </a:lnTo>
                    <a:lnTo>
                      <a:pt x="20" y="186"/>
                    </a:lnTo>
                    <a:lnTo>
                      <a:pt x="20" y="184"/>
                    </a:lnTo>
                    <a:lnTo>
                      <a:pt x="20" y="182"/>
                    </a:lnTo>
                    <a:lnTo>
                      <a:pt x="20" y="180"/>
                    </a:lnTo>
                    <a:lnTo>
                      <a:pt x="20" y="178"/>
                    </a:lnTo>
                    <a:lnTo>
                      <a:pt x="20" y="174"/>
                    </a:lnTo>
                    <a:lnTo>
                      <a:pt x="20" y="172"/>
                    </a:lnTo>
                    <a:lnTo>
                      <a:pt x="20" y="170"/>
                    </a:lnTo>
                    <a:lnTo>
                      <a:pt x="18" y="170"/>
                    </a:lnTo>
                    <a:lnTo>
                      <a:pt x="20" y="168"/>
                    </a:lnTo>
                    <a:lnTo>
                      <a:pt x="18" y="166"/>
                    </a:lnTo>
                    <a:lnTo>
                      <a:pt x="20" y="164"/>
                    </a:lnTo>
                    <a:lnTo>
                      <a:pt x="20" y="162"/>
                    </a:lnTo>
                    <a:lnTo>
                      <a:pt x="20" y="158"/>
                    </a:lnTo>
                    <a:lnTo>
                      <a:pt x="20" y="154"/>
                    </a:lnTo>
                    <a:lnTo>
                      <a:pt x="18" y="154"/>
                    </a:lnTo>
                    <a:lnTo>
                      <a:pt x="18" y="148"/>
                    </a:lnTo>
                    <a:lnTo>
                      <a:pt x="16" y="144"/>
                    </a:lnTo>
                    <a:lnTo>
                      <a:pt x="16" y="140"/>
                    </a:lnTo>
                    <a:lnTo>
                      <a:pt x="14" y="138"/>
                    </a:lnTo>
                    <a:lnTo>
                      <a:pt x="14" y="136"/>
                    </a:lnTo>
                    <a:lnTo>
                      <a:pt x="12" y="132"/>
                    </a:lnTo>
                    <a:lnTo>
                      <a:pt x="12" y="126"/>
                    </a:lnTo>
                    <a:lnTo>
                      <a:pt x="10" y="124"/>
                    </a:lnTo>
                    <a:lnTo>
                      <a:pt x="10" y="114"/>
                    </a:lnTo>
                    <a:lnTo>
                      <a:pt x="6" y="112"/>
                    </a:lnTo>
                    <a:lnTo>
                      <a:pt x="6" y="110"/>
                    </a:lnTo>
                    <a:lnTo>
                      <a:pt x="4" y="110"/>
                    </a:lnTo>
                    <a:lnTo>
                      <a:pt x="4" y="108"/>
                    </a:lnTo>
                    <a:lnTo>
                      <a:pt x="4" y="106"/>
                    </a:lnTo>
                    <a:lnTo>
                      <a:pt x="4" y="104"/>
                    </a:lnTo>
                    <a:lnTo>
                      <a:pt x="4" y="102"/>
                    </a:lnTo>
                    <a:lnTo>
                      <a:pt x="6" y="102"/>
                    </a:lnTo>
                    <a:lnTo>
                      <a:pt x="4" y="102"/>
                    </a:lnTo>
                    <a:lnTo>
                      <a:pt x="6" y="98"/>
                    </a:lnTo>
                    <a:lnTo>
                      <a:pt x="4" y="98"/>
                    </a:lnTo>
                    <a:lnTo>
                      <a:pt x="4" y="96"/>
                    </a:lnTo>
                    <a:lnTo>
                      <a:pt x="6" y="96"/>
                    </a:lnTo>
                    <a:lnTo>
                      <a:pt x="6" y="94"/>
                    </a:lnTo>
                    <a:lnTo>
                      <a:pt x="4" y="94"/>
                    </a:lnTo>
                    <a:lnTo>
                      <a:pt x="6" y="94"/>
                    </a:lnTo>
                    <a:lnTo>
                      <a:pt x="4" y="94"/>
                    </a:lnTo>
                    <a:lnTo>
                      <a:pt x="4" y="92"/>
                    </a:lnTo>
                    <a:lnTo>
                      <a:pt x="6" y="92"/>
                    </a:lnTo>
                    <a:lnTo>
                      <a:pt x="4" y="92"/>
                    </a:lnTo>
                    <a:lnTo>
                      <a:pt x="4" y="88"/>
                    </a:lnTo>
                    <a:lnTo>
                      <a:pt x="2" y="86"/>
                    </a:lnTo>
                    <a:lnTo>
                      <a:pt x="4" y="86"/>
                    </a:lnTo>
                    <a:lnTo>
                      <a:pt x="4" y="82"/>
                    </a:lnTo>
                    <a:lnTo>
                      <a:pt x="4" y="80"/>
                    </a:lnTo>
                    <a:lnTo>
                      <a:pt x="4" y="76"/>
                    </a:lnTo>
                    <a:lnTo>
                      <a:pt x="4" y="74"/>
                    </a:lnTo>
                    <a:lnTo>
                      <a:pt x="2" y="72"/>
                    </a:lnTo>
                    <a:lnTo>
                      <a:pt x="4" y="72"/>
                    </a:lnTo>
                    <a:lnTo>
                      <a:pt x="2" y="72"/>
                    </a:lnTo>
                    <a:lnTo>
                      <a:pt x="4" y="68"/>
                    </a:lnTo>
                    <a:lnTo>
                      <a:pt x="4" y="66"/>
                    </a:lnTo>
                    <a:lnTo>
                      <a:pt x="4" y="64"/>
                    </a:lnTo>
                    <a:lnTo>
                      <a:pt x="6" y="64"/>
                    </a:lnTo>
                    <a:lnTo>
                      <a:pt x="6" y="62"/>
                    </a:lnTo>
                    <a:lnTo>
                      <a:pt x="6" y="60"/>
                    </a:lnTo>
                    <a:lnTo>
                      <a:pt x="6" y="58"/>
                    </a:lnTo>
                    <a:lnTo>
                      <a:pt x="4" y="58"/>
                    </a:lnTo>
                    <a:lnTo>
                      <a:pt x="4" y="56"/>
                    </a:lnTo>
                    <a:lnTo>
                      <a:pt x="4" y="52"/>
                    </a:lnTo>
                    <a:lnTo>
                      <a:pt x="2" y="50"/>
                    </a:lnTo>
                    <a:lnTo>
                      <a:pt x="2" y="48"/>
                    </a:lnTo>
                    <a:lnTo>
                      <a:pt x="2" y="46"/>
                    </a:lnTo>
                    <a:lnTo>
                      <a:pt x="2" y="44"/>
                    </a:lnTo>
                    <a:lnTo>
                      <a:pt x="0" y="38"/>
                    </a:lnTo>
                    <a:lnTo>
                      <a:pt x="0" y="32"/>
                    </a:lnTo>
                    <a:lnTo>
                      <a:pt x="48" y="32"/>
                    </a:lnTo>
                    <a:lnTo>
                      <a:pt x="112" y="32"/>
                    </a:lnTo>
                    <a:lnTo>
                      <a:pt x="120" y="32"/>
                    </a:lnTo>
                    <a:lnTo>
                      <a:pt x="120" y="0"/>
                    </a:lnTo>
                    <a:lnTo>
                      <a:pt x="138" y="4"/>
                    </a:lnTo>
                    <a:lnTo>
                      <a:pt x="148" y="44"/>
                    </a:lnTo>
                    <a:lnTo>
                      <a:pt x="148" y="52"/>
                    </a:lnTo>
                    <a:lnTo>
                      <a:pt x="154" y="58"/>
                    </a:lnTo>
                    <a:lnTo>
                      <a:pt x="162" y="58"/>
                    </a:lnTo>
                    <a:lnTo>
                      <a:pt x="170" y="58"/>
                    </a:lnTo>
                    <a:lnTo>
                      <a:pt x="172" y="62"/>
                    </a:lnTo>
                    <a:lnTo>
                      <a:pt x="196" y="64"/>
                    </a:lnTo>
                    <a:lnTo>
                      <a:pt x="198" y="74"/>
                    </a:lnTo>
                    <a:lnTo>
                      <a:pt x="200" y="74"/>
                    </a:lnTo>
                    <a:lnTo>
                      <a:pt x="216" y="72"/>
                    </a:lnTo>
                    <a:lnTo>
                      <a:pt x="218" y="72"/>
                    </a:lnTo>
                    <a:lnTo>
                      <a:pt x="218" y="66"/>
                    </a:lnTo>
                    <a:lnTo>
                      <a:pt x="228" y="62"/>
                    </a:lnTo>
                    <a:lnTo>
                      <a:pt x="240" y="62"/>
                    </a:lnTo>
                    <a:lnTo>
                      <a:pt x="248" y="62"/>
                    </a:lnTo>
                    <a:lnTo>
                      <a:pt x="260" y="68"/>
                    </a:lnTo>
                    <a:lnTo>
                      <a:pt x="268" y="68"/>
                    </a:lnTo>
                    <a:lnTo>
                      <a:pt x="268" y="74"/>
                    </a:lnTo>
                    <a:lnTo>
                      <a:pt x="262" y="74"/>
                    </a:lnTo>
                    <a:lnTo>
                      <a:pt x="262" y="76"/>
                    </a:lnTo>
                    <a:lnTo>
                      <a:pt x="274" y="78"/>
                    </a:lnTo>
                    <a:lnTo>
                      <a:pt x="276" y="80"/>
                    </a:lnTo>
                    <a:lnTo>
                      <a:pt x="276" y="86"/>
                    </a:lnTo>
                    <a:lnTo>
                      <a:pt x="284" y="96"/>
                    </a:lnTo>
                    <a:lnTo>
                      <a:pt x="288" y="94"/>
                    </a:lnTo>
                    <a:lnTo>
                      <a:pt x="288" y="90"/>
                    </a:lnTo>
                    <a:lnTo>
                      <a:pt x="288" y="86"/>
                    </a:lnTo>
                    <a:lnTo>
                      <a:pt x="298" y="82"/>
                    </a:lnTo>
                    <a:lnTo>
                      <a:pt x="302" y="86"/>
                    </a:lnTo>
                    <a:lnTo>
                      <a:pt x="306" y="94"/>
                    </a:lnTo>
                    <a:lnTo>
                      <a:pt x="318" y="96"/>
                    </a:lnTo>
                    <a:lnTo>
                      <a:pt x="322" y="96"/>
                    </a:lnTo>
                    <a:lnTo>
                      <a:pt x="322" y="104"/>
                    </a:lnTo>
                    <a:lnTo>
                      <a:pt x="330" y="106"/>
                    </a:lnTo>
                    <a:lnTo>
                      <a:pt x="330" y="110"/>
                    </a:lnTo>
                    <a:lnTo>
                      <a:pt x="350" y="106"/>
                    </a:lnTo>
                    <a:lnTo>
                      <a:pt x="362" y="94"/>
                    </a:lnTo>
                    <a:lnTo>
                      <a:pt x="370" y="90"/>
                    </a:lnTo>
                    <a:lnTo>
                      <a:pt x="378" y="104"/>
                    </a:lnTo>
                    <a:lnTo>
                      <a:pt x="390" y="102"/>
                    </a:lnTo>
                    <a:lnTo>
                      <a:pt x="390" y="104"/>
                    </a:lnTo>
                    <a:lnTo>
                      <a:pt x="414" y="98"/>
                    </a:lnTo>
                    <a:lnTo>
                      <a:pt x="422" y="102"/>
                    </a:lnTo>
                    <a:lnTo>
                      <a:pt x="424" y="106"/>
                    </a:lnTo>
                    <a:lnTo>
                      <a:pt x="428" y="108"/>
                    </a:lnTo>
                    <a:lnTo>
                      <a:pt x="438" y="106"/>
                    </a:lnTo>
                    <a:lnTo>
                      <a:pt x="450" y="106"/>
                    </a:lnTo>
                    <a:lnTo>
                      <a:pt x="444" y="108"/>
                    </a:lnTo>
                    <a:lnTo>
                      <a:pt x="444" y="110"/>
                    </a:lnTo>
                    <a:lnTo>
                      <a:pt x="424" y="124"/>
                    </a:lnTo>
                    <a:lnTo>
                      <a:pt x="394" y="136"/>
                    </a:lnTo>
                    <a:lnTo>
                      <a:pt x="366" y="158"/>
                    </a:lnTo>
                    <a:lnTo>
                      <a:pt x="340" y="188"/>
                    </a:lnTo>
                    <a:lnTo>
                      <a:pt x="320" y="208"/>
                    </a:lnTo>
                    <a:lnTo>
                      <a:pt x="304" y="220"/>
                    </a:lnTo>
                    <a:lnTo>
                      <a:pt x="298" y="230"/>
                    </a:lnTo>
                    <a:lnTo>
                      <a:pt x="292" y="230"/>
                    </a:lnTo>
                    <a:lnTo>
                      <a:pt x="292" y="232"/>
                    </a:lnTo>
                    <a:lnTo>
                      <a:pt x="294" y="254"/>
                    </a:lnTo>
                    <a:lnTo>
                      <a:pt x="294" y="276"/>
                    </a:lnTo>
                    <a:lnTo>
                      <a:pt x="294" y="284"/>
                    </a:lnTo>
                    <a:lnTo>
                      <a:pt x="292" y="284"/>
                    </a:lnTo>
                    <a:lnTo>
                      <a:pt x="292" y="288"/>
                    </a:lnTo>
                    <a:lnTo>
                      <a:pt x="290" y="288"/>
                    </a:lnTo>
                    <a:lnTo>
                      <a:pt x="288" y="288"/>
                    </a:lnTo>
                    <a:lnTo>
                      <a:pt x="286" y="290"/>
                    </a:lnTo>
                    <a:lnTo>
                      <a:pt x="280" y="290"/>
                    </a:lnTo>
                    <a:lnTo>
                      <a:pt x="278" y="294"/>
                    </a:lnTo>
                    <a:lnTo>
                      <a:pt x="272" y="298"/>
                    </a:lnTo>
                    <a:lnTo>
                      <a:pt x="270" y="300"/>
                    </a:lnTo>
                    <a:lnTo>
                      <a:pt x="270" y="304"/>
                    </a:lnTo>
                    <a:lnTo>
                      <a:pt x="268" y="304"/>
                    </a:lnTo>
                    <a:lnTo>
                      <a:pt x="268" y="310"/>
                    </a:lnTo>
                    <a:lnTo>
                      <a:pt x="262" y="314"/>
                    </a:lnTo>
                    <a:lnTo>
                      <a:pt x="262" y="316"/>
                    </a:lnTo>
                    <a:lnTo>
                      <a:pt x="260" y="320"/>
                    </a:lnTo>
                    <a:lnTo>
                      <a:pt x="260" y="326"/>
                    </a:lnTo>
                    <a:lnTo>
                      <a:pt x="262" y="326"/>
                    </a:lnTo>
                    <a:lnTo>
                      <a:pt x="268" y="326"/>
                    </a:lnTo>
                    <a:lnTo>
                      <a:pt x="270" y="330"/>
                    </a:lnTo>
                    <a:lnTo>
                      <a:pt x="274" y="336"/>
                    </a:lnTo>
                    <a:lnTo>
                      <a:pt x="276" y="338"/>
                    </a:lnTo>
                    <a:lnTo>
                      <a:pt x="276" y="344"/>
                    </a:lnTo>
                    <a:lnTo>
                      <a:pt x="274" y="346"/>
                    </a:lnTo>
                    <a:lnTo>
                      <a:pt x="272" y="350"/>
                    </a:lnTo>
                    <a:lnTo>
                      <a:pt x="270" y="350"/>
                    </a:lnTo>
                    <a:lnTo>
                      <a:pt x="270" y="360"/>
                    </a:lnTo>
                    <a:lnTo>
                      <a:pt x="270" y="362"/>
                    </a:lnTo>
                    <a:lnTo>
                      <a:pt x="270" y="364"/>
                    </a:lnTo>
                    <a:lnTo>
                      <a:pt x="270" y="366"/>
                    </a:lnTo>
                    <a:lnTo>
                      <a:pt x="268" y="370"/>
                    </a:lnTo>
                    <a:lnTo>
                      <a:pt x="270" y="376"/>
                    </a:lnTo>
                    <a:lnTo>
                      <a:pt x="270" y="378"/>
                    </a:lnTo>
                    <a:lnTo>
                      <a:pt x="270" y="382"/>
                    </a:lnTo>
                    <a:lnTo>
                      <a:pt x="270" y="384"/>
                    </a:lnTo>
                    <a:lnTo>
                      <a:pt x="270" y="390"/>
                    </a:lnTo>
                    <a:lnTo>
                      <a:pt x="270" y="392"/>
                    </a:lnTo>
                    <a:lnTo>
                      <a:pt x="268" y="398"/>
                    </a:lnTo>
                    <a:lnTo>
                      <a:pt x="272" y="400"/>
                    </a:lnTo>
                    <a:lnTo>
                      <a:pt x="278" y="408"/>
                    </a:lnTo>
                    <a:lnTo>
                      <a:pt x="280" y="410"/>
                    </a:lnTo>
                    <a:lnTo>
                      <a:pt x="286" y="412"/>
                    </a:lnTo>
                    <a:lnTo>
                      <a:pt x="298" y="414"/>
                    </a:lnTo>
                    <a:lnTo>
                      <a:pt x="300" y="414"/>
                    </a:lnTo>
                    <a:lnTo>
                      <a:pt x="300" y="420"/>
                    </a:lnTo>
                    <a:lnTo>
                      <a:pt x="304" y="424"/>
                    </a:lnTo>
                    <a:lnTo>
                      <a:pt x="306" y="424"/>
                    </a:lnTo>
                    <a:lnTo>
                      <a:pt x="314" y="426"/>
                    </a:lnTo>
                    <a:lnTo>
                      <a:pt x="320" y="430"/>
                    </a:lnTo>
                    <a:lnTo>
                      <a:pt x="322" y="432"/>
                    </a:lnTo>
                    <a:lnTo>
                      <a:pt x="324" y="432"/>
                    </a:lnTo>
                    <a:lnTo>
                      <a:pt x="324" y="438"/>
                    </a:lnTo>
                    <a:lnTo>
                      <a:pt x="328" y="440"/>
                    </a:lnTo>
                    <a:lnTo>
                      <a:pt x="330" y="444"/>
                    </a:lnTo>
                    <a:lnTo>
                      <a:pt x="334" y="450"/>
                    </a:lnTo>
                    <a:lnTo>
                      <a:pt x="340" y="456"/>
                    </a:lnTo>
                    <a:lnTo>
                      <a:pt x="346" y="456"/>
                    </a:lnTo>
                    <a:lnTo>
                      <a:pt x="348" y="458"/>
                    </a:lnTo>
                    <a:lnTo>
                      <a:pt x="350" y="458"/>
                    </a:lnTo>
                    <a:lnTo>
                      <a:pt x="356" y="460"/>
                    </a:lnTo>
                    <a:lnTo>
                      <a:pt x="360" y="466"/>
                    </a:lnTo>
                    <a:lnTo>
                      <a:pt x="364" y="472"/>
                    </a:lnTo>
                    <a:lnTo>
                      <a:pt x="368" y="476"/>
                    </a:lnTo>
                    <a:lnTo>
                      <a:pt x="368" y="484"/>
                    </a:lnTo>
                    <a:lnTo>
                      <a:pt x="368" y="488"/>
                    </a:lnTo>
                    <a:lnTo>
                      <a:pt x="368" y="496"/>
                    </a:lnTo>
                    <a:lnTo>
                      <a:pt x="368" y="498"/>
                    </a:lnTo>
                    <a:lnTo>
                      <a:pt x="370" y="502"/>
                    </a:lnTo>
                    <a:lnTo>
                      <a:pt x="346" y="504"/>
                    </a:lnTo>
                    <a:lnTo>
                      <a:pt x="338" y="504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2" name="Freeform 264"/>
              <p:cNvSpPr>
                <a:spLocks/>
              </p:cNvSpPr>
              <p:nvPr/>
            </p:nvSpPr>
            <p:spPr bwMode="auto">
              <a:xfrm>
                <a:off x="1152" y="1721"/>
                <a:ext cx="552" cy="462"/>
              </a:xfrm>
              <a:custGeom>
                <a:avLst/>
                <a:gdLst>
                  <a:gd name="T0" fmla="*/ 66 w 552"/>
                  <a:gd name="T1" fmla="*/ 362 h 462"/>
                  <a:gd name="T2" fmla="*/ 4 w 552"/>
                  <a:gd name="T3" fmla="*/ 346 h 462"/>
                  <a:gd name="T4" fmla="*/ 2 w 552"/>
                  <a:gd name="T5" fmla="*/ 304 h 462"/>
                  <a:gd name="T6" fmla="*/ 4 w 552"/>
                  <a:gd name="T7" fmla="*/ 270 h 462"/>
                  <a:gd name="T8" fmla="*/ 26 w 552"/>
                  <a:gd name="T9" fmla="*/ 232 h 462"/>
                  <a:gd name="T10" fmla="*/ 54 w 552"/>
                  <a:gd name="T11" fmla="*/ 190 h 462"/>
                  <a:gd name="T12" fmla="*/ 84 w 552"/>
                  <a:gd name="T13" fmla="*/ 112 h 462"/>
                  <a:gd name="T14" fmla="*/ 108 w 552"/>
                  <a:gd name="T15" fmla="*/ 60 h 462"/>
                  <a:gd name="T16" fmla="*/ 114 w 552"/>
                  <a:gd name="T17" fmla="*/ 60 h 462"/>
                  <a:gd name="T18" fmla="*/ 114 w 552"/>
                  <a:gd name="T19" fmla="*/ 34 h 462"/>
                  <a:gd name="T20" fmla="*/ 124 w 552"/>
                  <a:gd name="T21" fmla="*/ 16 h 462"/>
                  <a:gd name="T22" fmla="*/ 136 w 552"/>
                  <a:gd name="T23" fmla="*/ 8 h 462"/>
                  <a:gd name="T24" fmla="*/ 140 w 552"/>
                  <a:gd name="T25" fmla="*/ 6 h 462"/>
                  <a:gd name="T26" fmla="*/ 158 w 552"/>
                  <a:gd name="T27" fmla="*/ 16 h 462"/>
                  <a:gd name="T28" fmla="*/ 170 w 552"/>
                  <a:gd name="T29" fmla="*/ 16 h 462"/>
                  <a:gd name="T30" fmla="*/ 176 w 552"/>
                  <a:gd name="T31" fmla="*/ 20 h 462"/>
                  <a:gd name="T32" fmla="*/ 186 w 552"/>
                  <a:gd name="T33" fmla="*/ 34 h 462"/>
                  <a:gd name="T34" fmla="*/ 186 w 552"/>
                  <a:gd name="T35" fmla="*/ 48 h 462"/>
                  <a:gd name="T36" fmla="*/ 186 w 552"/>
                  <a:gd name="T37" fmla="*/ 58 h 462"/>
                  <a:gd name="T38" fmla="*/ 186 w 552"/>
                  <a:gd name="T39" fmla="*/ 68 h 462"/>
                  <a:gd name="T40" fmla="*/ 200 w 552"/>
                  <a:gd name="T41" fmla="*/ 80 h 462"/>
                  <a:gd name="T42" fmla="*/ 208 w 552"/>
                  <a:gd name="T43" fmla="*/ 84 h 462"/>
                  <a:gd name="T44" fmla="*/ 228 w 552"/>
                  <a:gd name="T45" fmla="*/ 80 h 462"/>
                  <a:gd name="T46" fmla="*/ 238 w 552"/>
                  <a:gd name="T47" fmla="*/ 78 h 462"/>
                  <a:gd name="T48" fmla="*/ 254 w 552"/>
                  <a:gd name="T49" fmla="*/ 82 h 462"/>
                  <a:gd name="T50" fmla="*/ 264 w 552"/>
                  <a:gd name="T51" fmla="*/ 84 h 462"/>
                  <a:gd name="T52" fmla="*/ 274 w 552"/>
                  <a:gd name="T53" fmla="*/ 92 h 462"/>
                  <a:gd name="T54" fmla="*/ 280 w 552"/>
                  <a:gd name="T55" fmla="*/ 94 h 462"/>
                  <a:gd name="T56" fmla="*/ 290 w 552"/>
                  <a:gd name="T57" fmla="*/ 96 h 462"/>
                  <a:gd name="T58" fmla="*/ 306 w 552"/>
                  <a:gd name="T59" fmla="*/ 96 h 462"/>
                  <a:gd name="T60" fmla="*/ 312 w 552"/>
                  <a:gd name="T61" fmla="*/ 94 h 462"/>
                  <a:gd name="T62" fmla="*/ 328 w 552"/>
                  <a:gd name="T63" fmla="*/ 100 h 462"/>
                  <a:gd name="T64" fmla="*/ 342 w 552"/>
                  <a:gd name="T65" fmla="*/ 98 h 462"/>
                  <a:gd name="T66" fmla="*/ 358 w 552"/>
                  <a:gd name="T67" fmla="*/ 98 h 462"/>
                  <a:gd name="T68" fmla="*/ 374 w 552"/>
                  <a:gd name="T69" fmla="*/ 96 h 462"/>
                  <a:gd name="T70" fmla="*/ 386 w 552"/>
                  <a:gd name="T71" fmla="*/ 98 h 462"/>
                  <a:gd name="T72" fmla="*/ 400 w 552"/>
                  <a:gd name="T73" fmla="*/ 100 h 462"/>
                  <a:gd name="T74" fmla="*/ 470 w 552"/>
                  <a:gd name="T75" fmla="*/ 110 h 462"/>
                  <a:gd name="T76" fmla="*/ 500 w 552"/>
                  <a:gd name="T77" fmla="*/ 120 h 462"/>
                  <a:gd name="T78" fmla="*/ 536 w 552"/>
                  <a:gd name="T79" fmla="*/ 136 h 462"/>
                  <a:gd name="T80" fmla="*/ 542 w 552"/>
                  <a:gd name="T81" fmla="*/ 144 h 462"/>
                  <a:gd name="T82" fmla="*/ 550 w 552"/>
                  <a:gd name="T83" fmla="*/ 156 h 462"/>
                  <a:gd name="T84" fmla="*/ 550 w 552"/>
                  <a:gd name="T85" fmla="*/ 168 h 462"/>
                  <a:gd name="T86" fmla="*/ 536 w 552"/>
                  <a:gd name="T87" fmla="*/ 186 h 462"/>
                  <a:gd name="T88" fmla="*/ 524 w 552"/>
                  <a:gd name="T89" fmla="*/ 204 h 462"/>
                  <a:gd name="T90" fmla="*/ 518 w 552"/>
                  <a:gd name="T91" fmla="*/ 212 h 462"/>
                  <a:gd name="T92" fmla="*/ 518 w 552"/>
                  <a:gd name="T93" fmla="*/ 218 h 462"/>
                  <a:gd name="T94" fmla="*/ 510 w 552"/>
                  <a:gd name="T95" fmla="*/ 226 h 462"/>
                  <a:gd name="T96" fmla="*/ 500 w 552"/>
                  <a:gd name="T97" fmla="*/ 234 h 462"/>
                  <a:gd name="T98" fmla="*/ 488 w 552"/>
                  <a:gd name="T99" fmla="*/ 248 h 462"/>
                  <a:gd name="T100" fmla="*/ 486 w 552"/>
                  <a:gd name="T101" fmla="*/ 256 h 462"/>
                  <a:gd name="T102" fmla="*/ 482 w 552"/>
                  <a:gd name="T103" fmla="*/ 264 h 462"/>
                  <a:gd name="T104" fmla="*/ 486 w 552"/>
                  <a:gd name="T105" fmla="*/ 272 h 462"/>
                  <a:gd name="T106" fmla="*/ 490 w 552"/>
                  <a:gd name="T107" fmla="*/ 272 h 462"/>
                  <a:gd name="T108" fmla="*/ 494 w 552"/>
                  <a:gd name="T109" fmla="*/ 274 h 462"/>
                  <a:gd name="T110" fmla="*/ 500 w 552"/>
                  <a:gd name="T111" fmla="*/ 280 h 462"/>
                  <a:gd name="T112" fmla="*/ 492 w 552"/>
                  <a:gd name="T113" fmla="*/ 288 h 462"/>
                  <a:gd name="T114" fmla="*/ 490 w 552"/>
                  <a:gd name="T115" fmla="*/ 302 h 462"/>
                  <a:gd name="T116" fmla="*/ 486 w 552"/>
                  <a:gd name="T117" fmla="*/ 306 h 462"/>
                  <a:gd name="T118" fmla="*/ 482 w 552"/>
                  <a:gd name="T119" fmla="*/ 316 h 462"/>
                  <a:gd name="T120" fmla="*/ 376 w 552"/>
                  <a:gd name="T121" fmla="*/ 446 h 462"/>
                  <a:gd name="T122" fmla="*/ 264 w 552"/>
                  <a:gd name="T123" fmla="*/ 418 h 46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552" h="462">
                    <a:moveTo>
                      <a:pt x="174" y="394"/>
                    </a:moveTo>
                    <a:lnTo>
                      <a:pt x="124" y="380"/>
                    </a:lnTo>
                    <a:lnTo>
                      <a:pt x="66" y="362"/>
                    </a:lnTo>
                    <a:lnTo>
                      <a:pt x="48" y="356"/>
                    </a:lnTo>
                    <a:lnTo>
                      <a:pt x="30" y="352"/>
                    </a:lnTo>
                    <a:lnTo>
                      <a:pt x="4" y="346"/>
                    </a:lnTo>
                    <a:lnTo>
                      <a:pt x="0" y="334"/>
                    </a:lnTo>
                    <a:lnTo>
                      <a:pt x="0" y="320"/>
                    </a:lnTo>
                    <a:lnTo>
                      <a:pt x="2" y="304"/>
                    </a:lnTo>
                    <a:lnTo>
                      <a:pt x="8" y="294"/>
                    </a:lnTo>
                    <a:lnTo>
                      <a:pt x="8" y="288"/>
                    </a:lnTo>
                    <a:lnTo>
                      <a:pt x="4" y="270"/>
                    </a:lnTo>
                    <a:lnTo>
                      <a:pt x="12" y="260"/>
                    </a:lnTo>
                    <a:lnTo>
                      <a:pt x="26" y="236"/>
                    </a:lnTo>
                    <a:lnTo>
                      <a:pt x="26" y="232"/>
                    </a:lnTo>
                    <a:lnTo>
                      <a:pt x="38" y="220"/>
                    </a:lnTo>
                    <a:lnTo>
                      <a:pt x="46" y="212"/>
                    </a:lnTo>
                    <a:lnTo>
                      <a:pt x="54" y="190"/>
                    </a:lnTo>
                    <a:lnTo>
                      <a:pt x="68" y="158"/>
                    </a:lnTo>
                    <a:lnTo>
                      <a:pt x="82" y="126"/>
                    </a:lnTo>
                    <a:lnTo>
                      <a:pt x="84" y="112"/>
                    </a:lnTo>
                    <a:lnTo>
                      <a:pt x="94" y="96"/>
                    </a:lnTo>
                    <a:lnTo>
                      <a:pt x="102" y="76"/>
                    </a:lnTo>
                    <a:lnTo>
                      <a:pt x="108" y="60"/>
                    </a:lnTo>
                    <a:lnTo>
                      <a:pt x="110" y="58"/>
                    </a:lnTo>
                    <a:lnTo>
                      <a:pt x="112" y="62"/>
                    </a:lnTo>
                    <a:lnTo>
                      <a:pt x="114" y="60"/>
                    </a:lnTo>
                    <a:lnTo>
                      <a:pt x="110" y="52"/>
                    </a:lnTo>
                    <a:lnTo>
                      <a:pt x="114" y="40"/>
                    </a:lnTo>
                    <a:lnTo>
                      <a:pt x="114" y="34"/>
                    </a:lnTo>
                    <a:lnTo>
                      <a:pt x="118" y="28"/>
                    </a:lnTo>
                    <a:lnTo>
                      <a:pt x="116" y="20"/>
                    </a:lnTo>
                    <a:lnTo>
                      <a:pt x="124" y="16"/>
                    </a:lnTo>
                    <a:lnTo>
                      <a:pt x="126" y="0"/>
                    </a:lnTo>
                    <a:lnTo>
                      <a:pt x="132" y="10"/>
                    </a:lnTo>
                    <a:lnTo>
                      <a:pt x="136" y="8"/>
                    </a:lnTo>
                    <a:lnTo>
                      <a:pt x="136" y="4"/>
                    </a:lnTo>
                    <a:lnTo>
                      <a:pt x="138" y="2"/>
                    </a:lnTo>
                    <a:lnTo>
                      <a:pt x="140" y="6"/>
                    </a:lnTo>
                    <a:lnTo>
                      <a:pt x="142" y="6"/>
                    </a:lnTo>
                    <a:lnTo>
                      <a:pt x="154" y="4"/>
                    </a:lnTo>
                    <a:lnTo>
                      <a:pt x="158" y="16"/>
                    </a:lnTo>
                    <a:lnTo>
                      <a:pt x="162" y="16"/>
                    </a:lnTo>
                    <a:lnTo>
                      <a:pt x="164" y="18"/>
                    </a:lnTo>
                    <a:lnTo>
                      <a:pt x="170" y="16"/>
                    </a:lnTo>
                    <a:lnTo>
                      <a:pt x="172" y="16"/>
                    </a:lnTo>
                    <a:lnTo>
                      <a:pt x="174" y="16"/>
                    </a:lnTo>
                    <a:lnTo>
                      <a:pt x="176" y="20"/>
                    </a:lnTo>
                    <a:lnTo>
                      <a:pt x="182" y="24"/>
                    </a:lnTo>
                    <a:lnTo>
                      <a:pt x="184" y="30"/>
                    </a:lnTo>
                    <a:lnTo>
                      <a:pt x="186" y="34"/>
                    </a:lnTo>
                    <a:lnTo>
                      <a:pt x="186" y="40"/>
                    </a:lnTo>
                    <a:lnTo>
                      <a:pt x="186" y="46"/>
                    </a:lnTo>
                    <a:lnTo>
                      <a:pt x="186" y="48"/>
                    </a:lnTo>
                    <a:lnTo>
                      <a:pt x="186" y="50"/>
                    </a:lnTo>
                    <a:lnTo>
                      <a:pt x="184" y="54"/>
                    </a:lnTo>
                    <a:lnTo>
                      <a:pt x="186" y="58"/>
                    </a:lnTo>
                    <a:lnTo>
                      <a:pt x="184" y="60"/>
                    </a:lnTo>
                    <a:lnTo>
                      <a:pt x="182" y="66"/>
                    </a:lnTo>
                    <a:lnTo>
                      <a:pt x="186" y="68"/>
                    </a:lnTo>
                    <a:lnTo>
                      <a:pt x="188" y="74"/>
                    </a:lnTo>
                    <a:lnTo>
                      <a:pt x="192" y="76"/>
                    </a:lnTo>
                    <a:lnTo>
                      <a:pt x="200" y="80"/>
                    </a:lnTo>
                    <a:lnTo>
                      <a:pt x="204" y="80"/>
                    </a:lnTo>
                    <a:lnTo>
                      <a:pt x="206" y="82"/>
                    </a:lnTo>
                    <a:lnTo>
                      <a:pt x="208" y="84"/>
                    </a:lnTo>
                    <a:lnTo>
                      <a:pt x="220" y="82"/>
                    </a:lnTo>
                    <a:lnTo>
                      <a:pt x="224" y="82"/>
                    </a:lnTo>
                    <a:lnTo>
                      <a:pt x="228" y="80"/>
                    </a:lnTo>
                    <a:lnTo>
                      <a:pt x="232" y="80"/>
                    </a:lnTo>
                    <a:lnTo>
                      <a:pt x="234" y="80"/>
                    </a:lnTo>
                    <a:lnTo>
                      <a:pt x="238" y="78"/>
                    </a:lnTo>
                    <a:lnTo>
                      <a:pt x="242" y="80"/>
                    </a:lnTo>
                    <a:lnTo>
                      <a:pt x="246" y="80"/>
                    </a:lnTo>
                    <a:lnTo>
                      <a:pt x="254" y="82"/>
                    </a:lnTo>
                    <a:lnTo>
                      <a:pt x="260" y="84"/>
                    </a:lnTo>
                    <a:lnTo>
                      <a:pt x="262" y="84"/>
                    </a:lnTo>
                    <a:lnTo>
                      <a:pt x="264" y="84"/>
                    </a:lnTo>
                    <a:lnTo>
                      <a:pt x="268" y="86"/>
                    </a:lnTo>
                    <a:lnTo>
                      <a:pt x="268" y="90"/>
                    </a:lnTo>
                    <a:lnTo>
                      <a:pt x="274" y="92"/>
                    </a:lnTo>
                    <a:lnTo>
                      <a:pt x="274" y="96"/>
                    </a:lnTo>
                    <a:lnTo>
                      <a:pt x="278" y="96"/>
                    </a:lnTo>
                    <a:lnTo>
                      <a:pt x="280" y="94"/>
                    </a:lnTo>
                    <a:lnTo>
                      <a:pt x="282" y="94"/>
                    </a:lnTo>
                    <a:lnTo>
                      <a:pt x="288" y="96"/>
                    </a:lnTo>
                    <a:lnTo>
                      <a:pt x="290" y="96"/>
                    </a:lnTo>
                    <a:lnTo>
                      <a:pt x="290" y="98"/>
                    </a:lnTo>
                    <a:lnTo>
                      <a:pt x="294" y="96"/>
                    </a:lnTo>
                    <a:lnTo>
                      <a:pt x="306" y="96"/>
                    </a:lnTo>
                    <a:lnTo>
                      <a:pt x="308" y="94"/>
                    </a:lnTo>
                    <a:lnTo>
                      <a:pt x="310" y="94"/>
                    </a:lnTo>
                    <a:lnTo>
                      <a:pt x="312" y="94"/>
                    </a:lnTo>
                    <a:lnTo>
                      <a:pt x="314" y="98"/>
                    </a:lnTo>
                    <a:lnTo>
                      <a:pt x="320" y="100"/>
                    </a:lnTo>
                    <a:lnTo>
                      <a:pt x="328" y="100"/>
                    </a:lnTo>
                    <a:lnTo>
                      <a:pt x="334" y="104"/>
                    </a:lnTo>
                    <a:lnTo>
                      <a:pt x="338" y="98"/>
                    </a:lnTo>
                    <a:lnTo>
                      <a:pt x="342" y="98"/>
                    </a:lnTo>
                    <a:lnTo>
                      <a:pt x="346" y="98"/>
                    </a:lnTo>
                    <a:lnTo>
                      <a:pt x="356" y="98"/>
                    </a:lnTo>
                    <a:lnTo>
                      <a:pt x="358" y="98"/>
                    </a:lnTo>
                    <a:lnTo>
                      <a:pt x="368" y="98"/>
                    </a:lnTo>
                    <a:lnTo>
                      <a:pt x="372" y="96"/>
                    </a:lnTo>
                    <a:lnTo>
                      <a:pt x="374" y="96"/>
                    </a:lnTo>
                    <a:lnTo>
                      <a:pt x="380" y="98"/>
                    </a:lnTo>
                    <a:lnTo>
                      <a:pt x="384" y="98"/>
                    </a:lnTo>
                    <a:lnTo>
                      <a:pt x="386" y="98"/>
                    </a:lnTo>
                    <a:lnTo>
                      <a:pt x="390" y="98"/>
                    </a:lnTo>
                    <a:lnTo>
                      <a:pt x="398" y="100"/>
                    </a:lnTo>
                    <a:lnTo>
                      <a:pt x="400" y="100"/>
                    </a:lnTo>
                    <a:lnTo>
                      <a:pt x="406" y="98"/>
                    </a:lnTo>
                    <a:lnTo>
                      <a:pt x="412" y="96"/>
                    </a:lnTo>
                    <a:lnTo>
                      <a:pt x="470" y="110"/>
                    </a:lnTo>
                    <a:lnTo>
                      <a:pt x="470" y="112"/>
                    </a:lnTo>
                    <a:lnTo>
                      <a:pt x="492" y="116"/>
                    </a:lnTo>
                    <a:lnTo>
                      <a:pt x="500" y="120"/>
                    </a:lnTo>
                    <a:lnTo>
                      <a:pt x="534" y="126"/>
                    </a:lnTo>
                    <a:lnTo>
                      <a:pt x="534" y="128"/>
                    </a:lnTo>
                    <a:lnTo>
                      <a:pt x="536" y="136"/>
                    </a:lnTo>
                    <a:lnTo>
                      <a:pt x="538" y="140"/>
                    </a:lnTo>
                    <a:lnTo>
                      <a:pt x="538" y="142"/>
                    </a:lnTo>
                    <a:lnTo>
                      <a:pt x="542" y="144"/>
                    </a:lnTo>
                    <a:lnTo>
                      <a:pt x="546" y="146"/>
                    </a:lnTo>
                    <a:lnTo>
                      <a:pt x="550" y="152"/>
                    </a:lnTo>
                    <a:lnTo>
                      <a:pt x="550" y="156"/>
                    </a:lnTo>
                    <a:lnTo>
                      <a:pt x="550" y="158"/>
                    </a:lnTo>
                    <a:lnTo>
                      <a:pt x="552" y="166"/>
                    </a:lnTo>
                    <a:lnTo>
                      <a:pt x="550" y="168"/>
                    </a:lnTo>
                    <a:lnTo>
                      <a:pt x="546" y="174"/>
                    </a:lnTo>
                    <a:lnTo>
                      <a:pt x="542" y="176"/>
                    </a:lnTo>
                    <a:lnTo>
                      <a:pt x="536" y="186"/>
                    </a:lnTo>
                    <a:lnTo>
                      <a:pt x="534" y="190"/>
                    </a:lnTo>
                    <a:lnTo>
                      <a:pt x="526" y="202"/>
                    </a:lnTo>
                    <a:lnTo>
                      <a:pt x="524" y="204"/>
                    </a:lnTo>
                    <a:lnTo>
                      <a:pt x="522" y="206"/>
                    </a:lnTo>
                    <a:lnTo>
                      <a:pt x="518" y="210"/>
                    </a:lnTo>
                    <a:lnTo>
                      <a:pt x="518" y="212"/>
                    </a:lnTo>
                    <a:lnTo>
                      <a:pt x="518" y="214"/>
                    </a:lnTo>
                    <a:lnTo>
                      <a:pt x="518" y="216"/>
                    </a:lnTo>
                    <a:lnTo>
                      <a:pt x="518" y="218"/>
                    </a:lnTo>
                    <a:lnTo>
                      <a:pt x="516" y="222"/>
                    </a:lnTo>
                    <a:lnTo>
                      <a:pt x="512" y="222"/>
                    </a:lnTo>
                    <a:lnTo>
                      <a:pt x="510" y="226"/>
                    </a:lnTo>
                    <a:lnTo>
                      <a:pt x="508" y="230"/>
                    </a:lnTo>
                    <a:lnTo>
                      <a:pt x="502" y="230"/>
                    </a:lnTo>
                    <a:lnTo>
                      <a:pt x="500" y="234"/>
                    </a:lnTo>
                    <a:lnTo>
                      <a:pt x="492" y="244"/>
                    </a:lnTo>
                    <a:lnTo>
                      <a:pt x="492" y="246"/>
                    </a:lnTo>
                    <a:lnTo>
                      <a:pt x="488" y="248"/>
                    </a:lnTo>
                    <a:lnTo>
                      <a:pt x="488" y="250"/>
                    </a:lnTo>
                    <a:lnTo>
                      <a:pt x="486" y="250"/>
                    </a:lnTo>
                    <a:lnTo>
                      <a:pt x="486" y="256"/>
                    </a:lnTo>
                    <a:lnTo>
                      <a:pt x="482" y="258"/>
                    </a:lnTo>
                    <a:lnTo>
                      <a:pt x="486" y="262"/>
                    </a:lnTo>
                    <a:lnTo>
                      <a:pt x="482" y="264"/>
                    </a:lnTo>
                    <a:lnTo>
                      <a:pt x="482" y="266"/>
                    </a:lnTo>
                    <a:lnTo>
                      <a:pt x="486" y="270"/>
                    </a:lnTo>
                    <a:lnTo>
                      <a:pt x="486" y="272"/>
                    </a:lnTo>
                    <a:lnTo>
                      <a:pt x="488" y="270"/>
                    </a:lnTo>
                    <a:lnTo>
                      <a:pt x="490" y="270"/>
                    </a:lnTo>
                    <a:lnTo>
                      <a:pt x="490" y="272"/>
                    </a:lnTo>
                    <a:lnTo>
                      <a:pt x="492" y="274"/>
                    </a:lnTo>
                    <a:lnTo>
                      <a:pt x="492" y="272"/>
                    </a:lnTo>
                    <a:lnTo>
                      <a:pt x="494" y="274"/>
                    </a:lnTo>
                    <a:lnTo>
                      <a:pt x="496" y="276"/>
                    </a:lnTo>
                    <a:lnTo>
                      <a:pt x="494" y="278"/>
                    </a:lnTo>
                    <a:lnTo>
                      <a:pt x="500" y="280"/>
                    </a:lnTo>
                    <a:lnTo>
                      <a:pt x="500" y="282"/>
                    </a:lnTo>
                    <a:lnTo>
                      <a:pt x="494" y="288"/>
                    </a:lnTo>
                    <a:lnTo>
                      <a:pt x="492" y="288"/>
                    </a:lnTo>
                    <a:lnTo>
                      <a:pt x="494" y="294"/>
                    </a:lnTo>
                    <a:lnTo>
                      <a:pt x="492" y="296"/>
                    </a:lnTo>
                    <a:lnTo>
                      <a:pt x="490" y="302"/>
                    </a:lnTo>
                    <a:lnTo>
                      <a:pt x="490" y="306"/>
                    </a:lnTo>
                    <a:lnTo>
                      <a:pt x="488" y="306"/>
                    </a:lnTo>
                    <a:lnTo>
                      <a:pt x="486" y="306"/>
                    </a:lnTo>
                    <a:lnTo>
                      <a:pt x="486" y="308"/>
                    </a:lnTo>
                    <a:lnTo>
                      <a:pt x="482" y="310"/>
                    </a:lnTo>
                    <a:lnTo>
                      <a:pt x="482" y="316"/>
                    </a:lnTo>
                    <a:lnTo>
                      <a:pt x="482" y="320"/>
                    </a:lnTo>
                    <a:lnTo>
                      <a:pt x="450" y="462"/>
                    </a:lnTo>
                    <a:lnTo>
                      <a:pt x="376" y="446"/>
                    </a:lnTo>
                    <a:lnTo>
                      <a:pt x="308" y="430"/>
                    </a:lnTo>
                    <a:lnTo>
                      <a:pt x="306" y="428"/>
                    </a:lnTo>
                    <a:lnTo>
                      <a:pt x="264" y="418"/>
                    </a:lnTo>
                    <a:lnTo>
                      <a:pt x="212" y="404"/>
                    </a:lnTo>
                    <a:lnTo>
                      <a:pt x="174" y="394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Freeform 265"/>
              <p:cNvSpPr>
                <a:spLocks/>
              </p:cNvSpPr>
              <p:nvPr/>
            </p:nvSpPr>
            <p:spPr bwMode="auto">
              <a:xfrm>
                <a:off x="4408" y="1847"/>
                <a:ext cx="112" cy="238"/>
              </a:xfrm>
              <a:custGeom>
                <a:avLst/>
                <a:gdLst>
                  <a:gd name="T0" fmla="*/ 12 w 112"/>
                  <a:gd name="T1" fmla="*/ 238 h 238"/>
                  <a:gd name="T2" fmla="*/ 10 w 112"/>
                  <a:gd name="T3" fmla="*/ 236 h 238"/>
                  <a:gd name="T4" fmla="*/ 8 w 112"/>
                  <a:gd name="T5" fmla="*/ 232 h 238"/>
                  <a:gd name="T6" fmla="*/ 4 w 112"/>
                  <a:gd name="T7" fmla="*/ 228 h 238"/>
                  <a:gd name="T8" fmla="*/ 4 w 112"/>
                  <a:gd name="T9" fmla="*/ 220 h 238"/>
                  <a:gd name="T10" fmla="*/ 6 w 112"/>
                  <a:gd name="T11" fmla="*/ 216 h 238"/>
                  <a:gd name="T12" fmla="*/ 6 w 112"/>
                  <a:gd name="T13" fmla="*/ 210 h 238"/>
                  <a:gd name="T14" fmla="*/ 6 w 112"/>
                  <a:gd name="T15" fmla="*/ 206 h 238"/>
                  <a:gd name="T16" fmla="*/ 4 w 112"/>
                  <a:gd name="T17" fmla="*/ 196 h 238"/>
                  <a:gd name="T18" fmla="*/ 4 w 112"/>
                  <a:gd name="T19" fmla="*/ 186 h 238"/>
                  <a:gd name="T20" fmla="*/ 0 w 112"/>
                  <a:gd name="T21" fmla="*/ 182 h 238"/>
                  <a:gd name="T22" fmla="*/ 0 w 112"/>
                  <a:gd name="T23" fmla="*/ 172 h 238"/>
                  <a:gd name="T24" fmla="*/ 0 w 112"/>
                  <a:gd name="T25" fmla="*/ 166 h 238"/>
                  <a:gd name="T26" fmla="*/ 0 w 112"/>
                  <a:gd name="T27" fmla="*/ 154 h 238"/>
                  <a:gd name="T28" fmla="*/ 6 w 112"/>
                  <a:gd name="T29" fmla="*/ 148 h 238"/>
                  <a:gd name="T30" fmla="*/ 6 w 112"/>
                  <a:gd name="T31" fmla="*/ 136 h 238"/>
                  <a:gd name="T32" fmla="*/ 8 w 112"/>
                  <a:gd name="T33" fmla="*/ 132 h 238"/>
                  <a:gd name="T34" fmla="*/ 8 w 112"/>
                  <a:gd name="T35" fmla="*/ 126 h 238"/>
                  <a:gd name="T36" fmla="*/ 8 w 112"/>
                  <a:gd name="T37" fmla="*/ 122 h 238"/>
                  <a:gd name="T38" fmla="*/ 10 w 112"/>
                  <a:gd name="T39" fmla="*/ 116 h 238"/>
                  <a:gd name="T40" fmla="*/ 8 w 112"/>
                  <a:gd name="T41" fmla="*/ 114 h 238"/>
                  <a:gd name="T42" fmla="*/ 6 w 112"/>
                  <a:gd name="T43" fmla="*/ 108 h 238"/>
                  <a:gd name="T44" fmla="*/ 4 w 112"/>
                  <a:gd name="T45" fmla="*/ 102 h 238"/>
                  <a:gd name="T46" fmla="*/ 6 w 112"/>
                  <a:gd name="T47" fmla="*/ 96 h 238"/>
                  <a:gd name="T48" fmla="*/ 14 w 112"/>
                  <a:gd name="T49" fmla="*/ 92 h 238"/>
                  <a:gd name="T50" fmla="*/ 18 w 112"/>
                  <a:gd name="T51" fmla="*/ 88 h 238"/>
                  <a:gd name="T52" fmla="*/ 24 w 112"/>
                  <a:gd name="T53" fmla="*/ 84 h 238"/>
                  <a:gd name="T54" fmla="*/ 24 w 112"/>
                  <a:gd name="T55" fmla="*/ 78 h 238"/>
                  <a:gd name="T56" fmla="*/ 26 w 112"/>
                  <a:gd name="T57" fmla="*/ 76 h 238"/>
                  <a:gd name="T58" fmla="*/ 26 w 112"/>
                  <a:gd name="T59" fmla="*/ 72 h 238"/>
                  <a:gd name="T60" fmla="*/ 26 w 112"/>
                  <a:gd name="T61" fmla="*/ 66 h 238"/>
                  <a:gd name="T62" fmla="*/ 24 w 112"/>
                  <a:gd name="T63" fmla="*/ 62 h 238"/>
                  <a:gd name="T64" fmla="*/ 20 w 112"/>
                  <a:gd name="T65" fmla="*/ 56 h 238"/>
                  <a:gd name="T66" fmla="*/ 22 w 112"/>
                  <a:gd name="T67" fmla="*/ 48 h 238"/>
                  <a:gd name="T68" fmla="*/ 22 w 112"/>
                  <a:gd name="T69" fmla="*/ 38 h 238"/>
                  <a:gd name="T70" fmla="*/ 22 w 112"/>
                  <a:gd name="T71" fmla="*/ 30 h 238"/>
                  <a:gd name="T72" fmla="*/ 22 w 112"/>
                  <a:gd name="T73" fmla="*/ 20 h 238"/>
                  <a:gd name="T74" fmla="*/ 20 w 112"/>
                  <a:gd name="T75" fmla="*/ 12 h 238"/>
                  <a:gd name="T76" fmla="*/ 26 w 112"/>
                  <a:gd name="T77" fmla="*/ 4 h 238"/>
                  <a:gd name="T78" fmla="*/ 38 w 112"/>
                  <a:gd name="T79" fmla="*/ 0 h 238"/>
                  <a:gd name="T80" fmla="*/ 68 w 112"/>
                  <a:gd name="T81" fmla="*/ 84 h 238"/>
                  <a:gd name="T82" fmla="*/ 84 w 112"/>
                  <a:gd name="T83" fmla="*/ 144 h 238"/>
                  <a:gd name="T84" fmla="*/ 86 w 112"/>
                  <a:gd name="T85" fmla="*/ 146 h 238"/>
                  <a:gd name="T86" fmla="*/ 88 w 112"/>
                  <a:gd name="T87" fmla="*/ 152 h 238"/>
                  <a:gd name="T88" fmla="*/ 88 w 112"/>
                  <a:gd name="T89" fmla="*/ 156 h 238"/>
                  <a:gd name="T90" fmla="*/ 96 w 112"/>
                  <a:gd name="T91" fmla="*/ 164 h 238"/>
                  <a:gd name="T92" fmla="*/ 102 w 112"/>
                  <a:gd name="T93" fmla="*/ 168 h 238"/>
                  <a:gd name="T94" fmla="*/ 104 w 112"/>
                  <a:gd name="T95" fmla="*/ 178 h 238"/>
                  <a:gd name="T96" fmla="*/ 102 w 112"/>
                  <a:gd name="T97" fmla="*/ 180 h 238"/>
                  <a:gd name="T98" fmla="*/ 102 w 112"/>
                  <a:gd name="T99" fmla="*/ 184 h 238"/>
                  <a:gd name="T100" fmla="*/ 112 w 112"/>
                  <a:gd name="T101" fmla="*/ 182 h 238"/>
                  <a:gd name="T102" fmla="*/ 110 w 112"/>
                  <a:gd name="T103" fmla="*/ 200 h 238"/>
                  <a:gd name="T104" fmla="*/ 104 w 112"/>
                  <a:gd name="T105" fmla="*/ 200 h 238"/>
                  <a:gd name="T106" fmla="*/ 98 w 112"/>
                  <a:gd name="T107" fmla="*/ 210 h 238"/>
                  <a:gd name="T108" fmla="*/ 88 w 112"/>
                  <a:gd name="T109" fmla="*/ 210 h 238"/>
                  <a:gd name="T110" fmla="*/ 88 w 112"/>
                  <a:gd name="T111" fmla="*/ 216 h 238"/>
                  <a:gd name="T112" fmla="*/ 86 w 112"/>
                  <a:gd name="T113" fmla="*/ 222 h 238"/>
                  <a:gd name="T114" fmla="*/ 44 w 112"/>
                  <a:gd name="T115" fmla="*/ 230 h 23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12" h="238">
                    <a:moveTo>
                      <a:pt x="24" y="236"/>
                    </a:moveTo>
                    <a:lnTo>
                      <a:pt x="12" y="238"/>
                    </a:lnTo>
                    <a:lnTo>
                      <a:pt x="12" y="236"/>
                    </a:lnTo>
                    <a:lnTo>
                      <a:pt x="10" y="236"/>
                    </a:lnTo>
                    <a:lnTo>
                      <a:pt x="8" y="236"/>
                    </a:lnTo>
                    <a:lnTo>
                      <a:pt x="8" y="232"/>
                    </a:lnTo>
                    <a:lnTo>
                      <a:pt x="6" y="232"/>
                    </a:lnTo>
                    <a:lnTo>
                      <a:pt x="4" y="228"/>
                    </a:lnTo>
                    <a:lnTo>
                      <a:pt x="6" y="224"/>
                    </a:lnTo>
                    <a:lnTo>
                      <a:pt x="4" y="220"/>
                    </a:lnTo>
                    <a:lnTo>
                      <a:pt x="6" y="220"/>
                    </a:lnTo>
                    <a:lnTo>
                      <a:pt x="6" y="216"/>
                    </a:lnTo>
                    <a:lnTo>
                      <a:pt x="8" y="214"/>
                    </a:lnTo>
                    <a:lnTo>
                      <a:pt x="6" y="210"/>
                    </a:lnTo>
                    <a:lnTo>
                      <a:pt x="6" y="208"/>
                    </a:lnTo>
                    <a:lnTo>
                      <a:pt x="6" y="206"/>
                    </a:lnTo>
                    <a:lnTo>
                      <a:pt x="4" y="200"/>
                    </a:lnTo>
                    <a:lnTo>
                      <a:pt x="4" y="196"/>
                    </a:lnTo>
                    <a:lnTo>
                      <a:pt x="4" y="190"/>
                    </a:lnTo>
                    <a:lnTo>
                      <a:pt x="4" y="186"/>
                    </a:lnTo>
                    <a:lnTo>
                      <a:pt x="4" y="184"/>
                    </a:lnTo>
                    <a:lnTo>
                      <a:pt x="0" y="182"/>
                    </a:lnTo>
                    <a:lnTo>
                      <a:pt x="0" y="180"/>
                    </a:lnTo>
                    <a:lnTo>
                      <a:pt x="0" y="172"/>
                    </a:lnTo>
                    <a:lnTo>
                      <a:pt x="0" y="170"/>
                    </a:lnTo>
                    <a:lnTo>
                      <a:pt x="0" y="166"/>
                    </a:lnTo>
                    <a:lnTo>
                      <a:pt x="0" y="164"/>
                    </a:lnTo>
                    <a:lnTo>
                      <a:pt x="0" y="154"/>
                    </a:lnTo>
                    <a:lnTo>
                      <a:pt x="4" y="150"/>
                    </a:lnTo>
                    <a:lnTo>
                      <a:pt x="6" y="148"/>
                    </a:lnTo>
                    <a:lnTo>
                      <a:pt x="6" y="144"/>
                    </a:lnTo>
                    <a:lnTo>
                      <a:pt x="6" y="136"/>
                    </a:lnTo>
                    <a:lnTo>
                      <a:pt x="8" y="134"/>
                    </a:lnTo>
                    <a:lnTo>
                      <a:pt x="8" y="132"/>
                    </a:lnTo>
                    <a:lnTo>
                      <a:pt x="8" y="130"/>
                    </a:lnTo>
                    <a:lnTo>
                      <a:pt x="8" y="126"/>
                    </a:lnTo>
                    <a:lnTo>
                      <a:pt x="8" y="124"/>
                    </a:lnTo>
                    <a:lnTo>
                      <a:pt x="8" y="122"/>
                    </a:lnTo>
                    <a:lnTo>
                      <a:pt x="10" y="118"/>
                    </a:lnTo>
                    <a:lnTo>
                      <a:pt x="10" y="116"/>
                    </a:lnTo>
                    <a:lnTo>
                      <a:pt x="8" y="116"/>
                    </a:lnTo>
                    <a:lnTo>
                      <a:pt x="8" y="114"/>
                    </a:lnTo>
                    <a:lnTo>
                      <a:pt x="8" y="110"/>
                    </a:lnTo>
                    <a:lnTo>
                      <a:pt x="6" y="108"/>
                    </a:lnTo>
                    <a:lnTo>
                      <a:pt x="6" y="104"/>
                    </a:lnTo>
                    <a:lnTo>
                      <a:pt x="4" y="102"/>
                    </a:lnTo>
                    <a:lnTo>
                      <a:pt x="6" y="100"/>
                    </a:lnTo>
                    <a:lnTo>
                      <a:pt x="6" y="96"/>
                    </a:lnTo>
                    <a:lnTo>
                      <a:pt x="10" y="94"/>
                    </a:lnTo>
                    <a:lnTo>
                      <a:pt x="14" y="92"/>
                    </a:lnTo>
                    <a:lnTo>
                      <a:pt x="18" y="92"/>
                    </a:lnTo>
                    <a:lnTo>
                      <a:pt x="18" y="88"/>
                    </a:lnTo>
                    <a:lnTo>
                      <a:pt x="20" y="88"/>
                    </a:lnTo>
                    <a:lnTo>
                      <a:pt x="24" y="84"/>
                    </a:lnTo>
                    <a:lnTo>
                      <a:pt x="24" y="80"/>
                    </a:lnTo>
                    <a:lnTo>
                      <a:pt x="24" y="78"/>
                    </a:lnTo>
                    <a:lnTo>
                      <a:pt x="26" y="78"/>
                    </a:lnTo>
                    <a:lnTo>
                      <a:pt x="26" y="76"/>
                    </a:lnTo>
                    <a:lnTo>
                      <a:pt x="26" y="74"/>
                    </a:lnTo>
                    <a:lnTo>
                      <a:pt x="26" y="72"/>
                    </a:lnTo>
                    <a:lnTo>
                      <a:pt x="28" y="66"/>
                    </a:lnTo>
                    <a:lnTo>
                      <a:pt x="26" y="66"/>
                    </a:lnTo>
                    <a:lnTo>
                      <a:pt x="26" y="62"/>
                    </a:lnTo>
                    <a:lnTo>
                      <a:pt x="24" y="62"/>
                    </a:lnTo>
                    <a:lnTo>
                      <a:pt x="22" y="60"/>
                    </a:lnTo>
                    <a:lnTo>
                      <a:pt x="20" y="56"/>
                    </a:lnTo>
                    <a:lnTo>
                      <a:pt x="22" y="50"/>
                    </a:lnTo>
                    <a:lnTo>
                      <a:pt x="22" y="48"/>
                    </a:lnTo>
                    <a:lnTo>
                      <a:pt x="24" y="40"/>
                    </a:lnTo>
                    <a:lnTo>
                      <a:pt x="22" y="38"/>
                    </a:lnTo>
                    <a:lnTo>
                      <a:pt x="20" y="34"/>
                    </a:lnTo>
                    <a:lnTo>
                      <a:pt x="22" y="30"/>
                    </a:lnTo>
                    <a:lnTo>
                      <a:pt x="20" y="28"/>
                    </a:lnTo>
                    <a:lnTo>
                      <a:pt x="22" y="20"/>
                    </a:lnTo>
                    <a:lnTo>
                      <a:pt x="22" y="14"/>
                    </a:lnTo>
                    <a:lnTo>
                      <a:pt x="20" y="12"/>
                    </a:lnTo>
                    <a:lnTo>
                      <a:pt x="22" y="10"/>
                    </a:lnTo>
                    <a:lnTo>
                      <a:pt x="26" y="4"/>
                    </a:lnTo>
                    <a:lnTo>
                      <a:pt x="36" y="8"/>
                    </a:lnTo>
                    <a:lnTo>
                      <a:pt x="38" y="0"/>
                    </a:lnTo>
                    <a:lnTo>
                      <a:pt x="56" y="54"/>
                    </a:lnTo>
                    <a:lnTo>
                      <a:pt x="68" y="84"/>
                    </a:lnTo>
                    <a:lnTo>
                      <a:pt x="80" y="124"/>
                    </a:lnTo>
                    <a:lnTo>
                      <a:pt x="84" y="144"/>
                    </a:lnTo>
                    <a:lnTo>
                      <a:pt x="86" y="144"/>
                    </a:lnTo>
                    <a:lnTo>
                      <a:pt x="86" y="146"/>
                    </a:lnTo>
                    <a:lnTo>
                      <a:pt x="86" y="148"/>
                    </a:lnTo>
                    <a:lnTo>
                      <a:pt x="88" y="152"/>
                    </a:lnTo>
                    <a:lnTo>
                      <a:pt x="88" y="154"/>
                    </a:lnTo>
                    <a:lnTo>
                      <a:pt x="88" y="156"/>
                    </a:lnTo>
                    <a:lnTo>
                      <a:pt x="90" y="160"/>
                    </a:lnTo>
                    <a:lnTo>
                      <a:pt x="96" y="164"/>
                    </a:lnTo>
                    <a:lnTo>
                      <a:pt x="96" y="166"/>
                    </a:lnTo>
                    <a:lnTo>
                      <a:pt x="102" y="168"/>
                    </a:lnTo>
                    <a:lnTo>
                      <a:pt x="102" y="176"/>
                    </a:lnTo>
                    <a:lnTo>
                      <a:pt x="104" y="178"/>
                    </a:lnTo>
                    <a:lnTo>
                      <a:pt x="100" y="180"/>
                    </a:lnTo>
                    <a:lnTo>
                      <a:pt x="102" y="180"/>
                    </a:lnTo>
                    <a:lnTo>
                      <a:pt x="100" y="182"/>
                    </a:lnTo>
                    <a:lnTo>
                      <a:pt x="102" y="184"/>
                    </a:lnTo>
                    <a:lnTo>
                      <a:pt x="106" y="180"/>
                    </a:lnTo>
                    <a:lnTo>
                      <a:pt x="112" y="182"/>
                    </a:lnTo>
                    <a:lnTo>
                      <a:pt x="112" y="198"/>
                    </a:lnTo>
                    <a:lnTo>
                      <a:pt x="110" y="200"/>
                    </a:lnTo>
                    <a:lnTo>
                      <a:pt x="104" y="198"/>
                    </a:lnTo>
                    <a:lnTo>
                      <a:pt x="104" y="200"/>
                    </a:lnTo>
                    <a:lnTo>
                      <a:pt x="98" y="206"/>
                    </a:lnTo>
                    <a:lnTo>
                      <a:pt x="98" y="210"/>
                    </a:lnTo>
                    <a:lnTo>
                      <a:pt x="94" y="208"/>
                    </a:lnTo>
                    <a:lnTo>
                      <a:pt x="88" y="210"/>
                    </a:lnTo>
                    <a:lnTo>
                      <a:pt x="90" y="216"/>
                    </a:lnTo>
                    <a:lnTo>
                      <a:pt x="88" y="216"/>
                    </a:lnTo>
                    <a:lnTo>
                      <a:pt x="86" y="220"/>
                    </a:lnTo>
                    <a:lnTo>
                      <a:pt x="86" y="222"/>
                    </a:lnTo>
                    <a:lnTo>
                      <a:pt x="48" y="230"/>
                    </a:lnTo>
                    <a:lnTo>
                      <a:pt x="44" y="230"/>
                    </a:lnTo>
                    <a:lnTo>
                      <a:pt x="24" y="236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86" name="Freeform 266"/>
              <p:cNvSpPr>
                <a:spLocks/>
              </p:cNvSpPr>
              <p:nvPr/>
            </p:nvSpPr>
            <p:spPr bwMode="auto">
              <a:xfrm>
                <a:off x="2900" y="2195"/>
                <a:ext cx="416" cy="272"/>
              </a:xfrm>
              <a:custGeom>
                <a:avLst/>
                <a:gdLst>
                  <a:gd name="T0" fmla="*/ 354 w 416"/>
                  <a:gd name="T1" fmla="*/ 248 h 272"/>
                  <a:gd name="T2" fmla="*/ 340 w 416"/>
                  <a:gd name="T3" fmla="*/ 256 h 272"/>
                  <a:gd name="T4" fmla="*/ 346 w 416"/>
                  <a:gd name="T5" fmla="*/ 270 h 272"/>
                  <a:gd name="T6" fmla="*/ 338 w 416"/>
                  <a:gd name="T7" fmla="*/ 270 h 272"/>
                  <a:gd name="T8" fmla="*/ 334 w 416"/>
                  <a:gd name="T9" fmla="*/ 266 h 272"/>
                  <a:gd name="T10" fmla="*/ 326 w 416"/>
                  <a:gd name="T11" fmla="*/ 258 h 272"/>
                  <a:gd name="T12" fmla="*/ 306 w 416"/>
                  <a:gd name="T13" fmla="*/ 254 h 272"/>
                  <a:gd name="T14" fmla="*/ 256 w 416"/>
                  <a:gd name="T15" fmla="*/ 256 h 272"/>
                  <a:gd name="T16" fmla="*/ 186 w 416"/>
                  <a:gd name="T17" fmla="*/ 260 h 272"/>
                  <a:gd name="T18" fmla="*/ 128 w 416"/>
                  <a:gd name="T19" fmla="*/ 260 h 272"/>
                  <a:gd name="T20" fmla="*/ 56 w 416"/>
                  <a:gd name="T21" fmla="*/ 260 h 272"/>
                  <a:gd name="T22" fmla="*/ 50 w 416"/>
                  <a:gd name="T23" fmla="*/ 242 h 272"/>
                  <a:gd name="T24" fmla="*/ 50 w 416"/>
                  <a:gd name="T25" fmla="*/ 228 h 272"/>
                  <a:gd name="T26" fmla="*/ 50 w 416"/>
                  <a:gd name="T27" fmla="*/ 214 h 272"/>
                  <a:gd name="T28" fmla="*/ 46 w 416"/>
                  <a:gd name="T29" fmla="*/ 206 h 272"/>
                  <a:gd name="T30" fmla="*/ 44 w 416"/>
                  <a:gd name="T31" fmla="*/ 196 h 272"/>
                  <a:gd name="T32" fmla="*/ 42 w 416"/>
                  <a:gd name="T33" fmla="*/ 182 h 272"/>
                  <a:gd name="T34" fmla="*/ 36 w 416"/>
                  <a:gd name="T35" fmla="*/ 180 h 272"/>
                  <a:gd name="T36" fmla="*/ 34 w 416"/>
                  <a:gd name="T37" fmla="*/ 168 h 272"/>
                  <a:gd name="T38" fmla="*/ 34 w 416"/>
                  <a:gd name="T39" fmla="*/ 162 h 272"/>
                  <a:gd name="T40" fmla="*/ 30 w 416"/>
                  <a:gd name="T41" fmla="*/ 148 h 272"/>
                  <a:gd name="T42" fmla="*/ 28 w 416"/>
                  <a:gd name="T43" fmla="*/ 138 h 272"/>
                  <a:gd name="T44" fmla="*/ 22 w 416"/>
                  <a:gd name="T45" fmla="*/ 126 h 272"/>
                  <a:gd name="T46" fmla="*/ 20 w 416"/>
                  <a:gd name="T47" fmla="*/ 116 h 272"/>
                  <a:gd name="T48" fmla="*/ 14 w 416"/>
                  <a:gd name="T49" fmla="*/ 106 h 272"/>
                  <a:gd name="T50" fmla="*/ 14 w 416"/>
                  <a:gd name="T51" fmla="*/ 96 h 272"/>
                  <a:gd name="T52" fmla="*/ 10 w 416"/>
                  <a:gd name="T53" fmla="*/ 84 h 272"/>
                  <a:gd name="T54" fmla="*/ 0 w 416"/>
                  <a:gd name="T55" fmla="*/ 74 h 272"/>
                  <a:gd name="T56" fmla="*/ 4 w 416"/>
                  <a:gd name="T57" fmla="*/ 66 h 272"/>
                  <a:gd name="T58" fmla="*/ 10 w 416"/>
                  <a:gd name="T59" fmla="*/ 54 h 272"/>
                  <a:gd name="T60" fmla="*/ 12 w 416"/>
                  <a:gd name="T61" fmla="*/ 44 h 272"/>
                  <a:gd name="T62" fmla="*/ 4 w 416"/>
                  <a:gd name="T63" fmla="*/ 32 h 272"/>
                  <a:gd name="T64" fmla="*/ 6 w 416"/>
                  <a:gd name="T65" fmla="*/ 26 h 272"/>
                  <a:gd name="T66" fmla="*/ 4 w 416"/>
                  <a:gd name="T67" fmla="*/ 14 h 272"/>
                  <a:gd name="T68" fmla="*/ 36 w 416"/>
                  <a:gd name="T69" fmla="*/ 10 h 272"/>
                  <a:gd name="T70" fmla="*/ 108 w 416"/>
                  <a:gd name="T71" fmla="*/ 6 h 272"/>
                  <a:gd name="T72" fmla="*/ 168 w 416"/>
                  <a:gd name="T73" fmla="*/ 6 h 272"/>
                  <a:gd name="T74" fmla="*/ 228 w 416"/>
                  <a:gd name="T75" fmla="*/ 4 h 272"/>
                  <a:gd name="T76" fmla="*/ 308 w 416"/>
                  <a:gd name="T77" fmla="*/ 2 h 272"/>
                  <a:gd name="T78" fmla="*/ 340 w 416"/>
                  <a:gd name="T79" fmla="*/ 6 h 272"/>
                  <a:gd name="T80" fmla="*/ 352 w 416"/>
                  <a:gd name="T81" fmla="*/ 18 h 272"/>
                  <a:gd name="T82" fmla="*/ 348 w 416"/>
                  <a:gd name="T83" fmla="*/ 44 h 272"/>
                  <a:gd name="T84" fmla="*/ 354 w 416"/>
                  <a:gd name="T85" fmla="*/ 64 h 272"/>
                  <a:gd name="T86" fmla="*/ 376 w 416"/>
                  <a:gd name="T87" fmla="*/ 72 h 272"/>
                  <a:gd name="T88" fmla="*/ 382 w 416"/>
                  <a:gd name="T89" fmla="*/ 84 h 272"/>
                  <a:gd name="T90" fmla="*/ 386 w 416"/>
                  <a:gd name="T91" fmla="*/ 92 h 272"/>
                  <a:gd name="T92" fmla="*/ 398 w 416"/>
                  <a:gd name="T93" fmla="*/ 104 h 272"/>
                  <a:gd name="T94" fmla="*/ 410 w 416"/>
                  <a:gd name="T95" fmla="*/ 112 h 272"/>
                  <a:gd name="T96" fmla="*/ 414 w 416"/>
                  <a:gd name="T97" fmla="*/ 122 h 272"/>
                  <a:gd name="T98" fmla="*/ 414 w 416"/>
                  <a:gd name="T99" fmla="*/ 142 h 272"/>
                  <a:gd name="T100" fmla="*/ 406 w 416"/>
                  <a:gd name="T101" fmla="*/ 156 h 272"/>
                  <a:gd name="T102" fmla="*/ 400 w 416"/>
                  <a:gd name="T103" fmla="*/ 168 h 272"/>
                  <a:gd name="T104" fmla="*/ 386 w 416"/>
                  <a:gd name="T105" fmla="*/ 176 h 272"/>
                  <a:gd name="T106" fmla="*/ 368 w 416"/>
                  <a:gd name="T107" fmla="*/ 180 h 272"/>
                  <a:gd name="T108" fmla="*/ 360 w 416"/>
                  <a:gd name="T109" fmla="*/ 186 h 272"/>
                  <a:gd name="T110" fmla="*/ 364 w 416"/>
                  <a:gd name="T111" fmla="*/ 202 h 272"/>
                  <a:gd name="T112" fmla="*/ 368 w 416"/>
                  <a:gd name="T113" fmla="*/ 222 h 272"/>
                  <a:gd name="T114" fmla="*/ 362 w 416"/>
                  <a:gd name="T115" fmla="*/ 23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16" h="272">
                    <a:moveTo>
                      <a:pt x="360" y="242"/>
                    </a:moveTo>
                    <a:lnTo>
                      <a:pt x="360" y="244"/>
                    </a:lnTo>
                    <a:lnTo>
                      <a:pt x="356" y="246"/>
                    </a:lnTo>
                    <a:lnTo>
                      <a:pt x="354" y="248"/>
                    </a:lnTo>
                    <a:lnTo>
                      <a:pt x="350" y="248"/>
                    </a:lnTo>
                    <a:lnTo>
                      <a:pt x="344" y="252"/>
                    </a:lnTo>
                    <a:lnTo>
                      <a:pt x="340" y="254"/>
                    </a:lnTo>
                    <a:lnTo>
                      <a:pt x="340" y="256"/>
                    </a:lnTo>
                    <a:lnTo>
                      <a:pt x="344" y="258"/>
                    </a:lnTo>
                    <a:lnTo>
                      <a:pt x="344" y="260"/>
                    </a:lnTo>
                    <a:lnTo>
                      <a:pt x="344" y="266"/>
                    </a:lnTo>
                    <a:lnTo>
                      <a:pt x="346" y="270"/>
                    </a:lnTo>
                    <a:lnTo>
                      <a:pt x="344" y="270"/>
                    </a:lnTo>
                    <a:lnTo>
                      <a:pt x="340" y="270"/>
                    </a:lnTo>
                    <a:lnTo>
                      <a:pt x="338" y="272"/>
                    </a:lnTo>
                    <a:lnTo>
                      <a:pt x="338" y="270"/>
                    </a:lnTo>
                    <a:lnTo>
                      <a:pt x="336" y="270"/>
                    </a:lnTo>
                    <a:lnTo>
                      <a:pt x="334" y="270"/>
                    </a:lnTo>
                    <a:lnTo>
                      <a:pt x="334" y="268"/>
                    </a:lnTo>
                    <a:lnTo>
                      <a:pt x="334" y="266"/>
                    </a:lnTo>
                    <a:lnTo>
                      <a:pt x="332" y="266"/>
                    </a:lnTo>
                    <a:lnTo>
                      <a:pt x="330" y="262"/>
                    </a:lnTo>
                    <a:lnTo>
                      <a:pt x="326" y="260"/>
                    </a:lnTo>
                    <a:lnTo>
                      <a:pt x="326" y="258"/>
                    </a:lnTo>
                    <a:lnTo>
                      <a:pt x="322" y="258"/>
                    </a:lnTo>
                    <a:lnTo>
                      <a:pt x="322" y="256"/>
                    </a:lnTo>
                    <a:lnTo>
                      <a:pt x="320" y="254"/>
                    </a:lnTo>
                    <a:lnTo>
                      <a:pt x="306" y="254"/>
                    </a:lnTo>
                    <a:lnTo>
                      <a:pt x="290" y="254"/>
                    </a:lnTo>
                    <a:lnTo>
                      <a:pt x="278" y="256"/>
                    </a:lnTo>
                    <a:lnTo>
                      <a:pt x="260" y="256"/>
                    </a:lnTo>
                    <a:lnTo>
                      <a:pt x="256" y="256"/>
                    </a:lnTo>
                    <a:lnTo>
                      <a:pt x="230" y="258"/>
                    </a:lnTo>
                    <a:lnTo>
                      <a:pt x="212" y="258"/>
                    </a:lnTo>
                    <a:lnTo>
                      <a:pt x="200" y="258"/>
                    </a:lnTo>
                    <a:lnTo>
                      <a:pt x="186" y="260"/>
                    </a:lnTo>
                    <a:lnTo>
                      <a:pt x="170" y="260"/>
                    </a:lnTo>
                    <a:lnTo>
                      <a:pt x="156" y="260"/>
                    </a:lnTo>
                    <a:lnTo>
                      <a:pt x="140" y="260"/>
                    </a:lnTo>
                    <a:lnTo>
                      <a:pt x="128" y="260"/>
                    </a:lnTo>
                    <a:lnTo>
                      <a:pt x="110" y="260"/>
                    </a:lnTo>
                    <a:lnTo>
                      <a:pt x="92" y="260"/>
                    </a:lnTo>
                    <a:lnTo>
                      <a:pt x="80" y="260"/>
                    </a:lnTo>
                    <a:lnTo>
                      <a:pt x="56" y="260"/>
                    </a:lnTo>
                    <a:lnTo>
                      <a:pt x="58" y="258"/>
                    </a:lnTo>
                    <a:lnTo>
                      <a:pt x="56" y="256"/>
                    </a:lnTo>
                    <a:lnTo>
                      <a:pt x="48" y="248"/>
                    </a:lnTo>
                    <a:lnTo>
                      <a:pt x="50" y="242"/>
                    </a:lnTo>
                    <a:lnTo>
                      <a:pt x="50" y="238"/>
                    </a:lnTo>
                    <a:lnTo>
                      <a:pt x="50" y="236"/>
                    </a:lnTo>
                    <a:lnTo>
                      <a:pt x="50" y="232"/>
                    </a:lnTo>
                    <a:lnTo>
                      <a:pt x="50" y="228"/>
                    </a:lnTo>
                    <a:lnTo>
                      <a:pt x="50" y="224"/>
                    </a:lnTo>
                    <a:lnTo>
                      <a:pt x="50" y="222"/>
                    </a:lnTo>
                    <a:lnTo>
                      <a:pt x="48" y="218"/>
                    </a:lnTo>
                    <a:lnTo>
                      <a:pt x="50" y="214"/>
                    </a:lnTo>
                    <a:lnTo>
                      <a:pt x="48" y="210"/>
                    </a:lnTo>
                    <a:lnTo>
                      <a:pt x="50" y="210"/>
                    </a:lnTo>
                    <a:lnTo>
                      <a:pt x="46" y="208"/>
                    </a:lnTo>
                    <a:lnTo>
                      <a:pt x="46" y="206"/>
                    </a:lnTo>
                    <a:lnTo>
                      <a:pt x="46" y="198"/>
                    </a:lnTo>
                    <a:lnTo>
                      <a:pt x="48" y="200"/>
                    </a:lnTo>
                    <a:lnTo>
                      <a:pt x="48" y="198"/>
                    </a:lnTo>
                    <a:lnTo>
                      <a:pt x="44" y="196"/>
                    </a:lnTo>
                    <a:lnTo>
                      <a:pt x="44" y="192"/>
                    </a:lnTo>
                    <a:lnTo>
                      <a:pt x="46" y="184"/>
                    </a:lnTo>
                    <a:lnTo>
                      <a:pt x="44" y="184"/>
                    </a:lnTo>
                    <a:lnTo>
                      <a:pt x="42" y="182"/>
                    </a:lnTo>
                    <a:lnTo>
                      <a:pt x="38" y="182"/>
                    </a:lnTo>
                    <a:lnTo>
                      <a:pt x="42" y="180"/>
                    </a:lnTo>
                    <a:lnTo>
                      <a:pt x="42" y="178"/>
                    </a:lnTo>
                    <a:lnTo>
                      <a:pt x="36" y="180"/>
                    </a:lnTo>
                    <a:lnTo>
                      <a:pt x="34" y="178"/>
                    </a:lnTo>
                    <a:lnTo>
                      <a:pt x="34" y="176"/>
                    </a:lnTo>
                    <a:lnTo>
                      <a:pt x="34" y="172"/>
                    </a:lnTo>
                    <a:lnTo>
                      <a:pt x="34" y="168"/>
                    </a:lnTo>
                    <a:lnTo>
                      <a:pt x="32" y="166"/>
                    </a:lnTo>
                    <a:lnTo>
                      <a:pt x="32" y="164"/>
                    </a:lnTo>
                    <a:lnTo>
                      <a:pt x="34" y="164"/>
                    </a:lnTo>
                    <a:lnTo>
                      <a:pt x="34" y="162"/>
                    </a:lnTo>
                    <a:lnTo>
                      <a:pt x="34" y="160"/>
                    </a:lnTo>
                    <a:lnTo>
                      <a:pt x="36" y="156"/>
                    </a:lnTo>
                    <a:lnTo>
                      <a:pt x="32" y="150"/>
                    </a:lnTo>
                    <a:lnTo>
                      <a:pt x="30" y="148"/>
                    </a:lnTo>
                    <a:lnTo>
                      <a:pt x="32" y="146"/>
                    </a:lnTo>
                    <a:lnTo>
                      <a:pt x="32" y="140"/>
                    </a:lnTo>
                    <a:lnTo>
                      <a:pt x="30" y="140"/>
                    </a:lnTo>
                    <a:lnTo>
                      <a:pt x="28" y="138"/>
                    </a:lnTo>
                    <a:lnTo>
                      <a:pt x="26" y="138"/>
                    </a:lnTo>
                    <a:lnTo>
                      <a:pt x="26" y="136"/>
                    </a:lnTo>
                    <a:lnTo>
                      <a:pt x="22" y="134"/>
                    </a:lnTo>
                    <a:lnTo>
                      <a:pt x="22" y="126"/>
                    </a:lnTo>
                    <a:lnTo>
                      <a:pt x="18" y="124"/>
                    </a:lnTo>
                    <a:lnTo>
                      <a:pt x="18" y="120"/>
                    </a:lnTo>
                    <a:lnTo>
                      <a:pt x="18" y="118"/>
                    </a:lnTo>
                    <a:lnTo>
                      <a:pt x="20" y="116"/>
                    </a:lnTo>
                    <a:lnTo>
                      <a:pt x="18" y="112"/>
                    </a:lnTo>
                    <a:lnTo>
                      <a:pt x="16" y="110"/>
                    </a:lnTo>
                    <a:lnTo>
                      <a:pt x="14" y="108"/>
                    </a:lnTo>
                    <a:lnTo>
                      <a:pt x="14" y="106"/>
                    </a:lnTo>
                    <a:lnTo>
                      <a:pt x="14" y="102"/>
                    </a:lnTo>
                    <a:lnTo>
                      <a:pt x="16" y="100"/>
                    </a:lnTo>
                    <a:lnTo>
                      <a:pt x="16" y="96"/>
                    </a:lnTo>
                    <a:lnTo>
                      <a:pt x="14" y="96"/>
                    </a:lnTo>
                    <a:lnTo>
                      <a:pt x="10" y="92"/>
                    </a:lnTo>
                    <a:lnTo>
                      <a:pt x="10" y="90"/>
                    </a:lnTo>
                    <a:lnTo>
                      <a:pt x="10" y="88"/>
                    </a:lnTo>
                    <a:lnTo>
                      <a:pt x="10" y="84"/>
                    </a:lnTo>
                    <a:lnTo>
                      <a:pt x="6" y="80"/>
                    </a:lnTo>
                    <a:lnTo>
                      <a:pt x="4" y="80"/>
                    </a:lnTo>
                    <a:lnTo>
                      <a:pt x="0" y="76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" y="70"/>
                    </a:lnTo>
                    <a:lnTo>
                      <a:pt x="4" y="64"/>
                    </a:lnTo>
                    <a:lnTo>
                      <a:pt x="4" y="66"/>
                    </a:lnTo>
                    <a:lnTo>
                      <a:pt x="4" y="64"/>
                    </a:lnTo>
                    <a:lnTo>
                      <a:pt x="6" y="60"/>
                    </a:lnTo>
                    <a:lnTo>
                      <a:pt x="10" y="56"/>
                    </a:lnTo>
                    <a:lnTo>
                      <a:pt x="10" y="54"/>
                    </a:lnTo>
                    <a:lnTo>
                      <a:pt x="10" y="50"/>
                    </a:lnTo>
                    <a:lnTo>
                      <a:pt x="6" y="46"/>
                    </a:lnTo>
                    <a:lnTo>
                      <a:pt x="12" y="46"/>
                    </a:lnTo>
                    <a:lnTo>
                      <a:pt x="12" y="44"/>
                    </a:lnTo>
                    <a:lnTo>
                      <a:pt x="12" y="42"/>
                    </a:lnTo>
                    <a:lnTo>
                      <a:pt x="12" y="32"/>
                    </a:lnTo>
                    <a:lnTo>
                      <a:pt x="10" y="32"/>
                    </a:lnTo>
                    <a:lnTo>
                      <a:pt x="4" y="32"/>
                    </a:lnTo>
                    <a:lnTo>
                      <a:pt x="4" y="30"/>
                    </a:lnTo>
                    <a:lnTo>
                      <a:pt x="4" y="28"/>
                    </a:lnTo>
                    <a:lnTo>
                      <a:pt x="4" y="26"/>
                    </a:lnTo>
                    <a:lnTo>
                      <a:pt x="6" y="26"/>
                    </a:lnTo>
                    <a:lnTo>
                      <a:pt x="6" y="20"/>
                    </a:lnTo>
                    <a:lnTo>
                      <a:pt x="6" y="18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4" y="10"/>
                    </a:lnTo>
                    <a:lnTo>
                      <a:pt x="2" y="6"/>
                    </a:lnTo>
                    <a:lnTo>
                      <a:pt x="12" y="10"/>
                    </a:lnTo>
                    <a:lnTo>
                      <a:pt x="36" y="10"/>
                    </a:lnTo>
                    <a:lnTo>
                      <a:pt x="48" y="10"/>
                    </a:lnTo>
                    <a:lnTo>
                      <a:pt x="74" y="10"/>
                    </a:lnTo>
                    <a:lnTo>
                      <a:pt x="78" y="6"/>
                    </a:lnTo>
                    <a:lnTo>
                      <a:pt x="108" y="6"/>
                    </a:lnTo>
                    <a:lnTo>
                      <a:pt x="112" y="6"/>
                    </a:lnTo>
                    <a:lnTo>
                      <a:pt x="138" y="6"/>
                    </a:lnTo>
                    <a:lnTo>
                      <a:pt x="152" y="6"/>
                    </a:lnTo>
                    <a:lnTo>
                      <a:pt x="168" y="6"/>
                    </a:lnTo>
                    <a:lnTo>
                      <a:pt x="188" y="6"/>
                    </a:lnTo>
                    <a:lnTo>
                      <a:pt x="198" y="6"/>
                    </a:lnTo>
                    <a:lnTo>
                      <a:pt x="226" y="4"/>
                    </a:lnTo>
                    <a:lnTo>
                      <a:pt x="228" y="4"/>
                    </a:lnTo>
                    <a:lnTo>
                      <a:pt x="258" y="4"/>
                    </a:lnTo>
                    <a:lnTo>
                      <a:pt x="262" y="4"/>
                    </a:lnTo>
                    <a:lnTo>
                      <a:pt x="288" y="2"/>
                    </a:lnTo>
                    <a:lnTo>
                      <a:pt x="308" y="2"/>
                    </a:lnTo>
                    <a:lnTo>
                      <a:pt x="316" y="2"/>
                    </a:lnTo>
                    <a:lnTo>
                      <a:pt x="340" y="0"/>
                    </a:lnTo>
                    <a:lnTo>
                      <a:pt x="340" y="4"/>
                    </a:lnTo>
                    <a:lnTo>
                      <a:pt x="340" y="6"/>
                    </a:lnTo>
                    <a:lnTo>
                      <a:pt x="344" y="12"/>
                    </a:lnTo>
                    <a:lnTo>
                      <a:pt x="344" y="14"/>
                    </a:lnTo>
                    <a:lnTo>
                      <a:pt x="350" y="16"/>
                    </a:lnTo>
                    <a:lnTo>
                      <a:pt x="352" y="18"/>
                    </a:lnTo>
                    <a:lnTo>
                      <a:pt x="352" y="20"/>
                    </a:lnTo>
                    <a:lnTo>
                      <a:pt x="346" y="30"/>
                    </a:lnTo>
                    <a:lnTo>
                      <a:pt x="346" y="36"/>
                    </a:lnTo>
                    <a:lnTo>
                      <a:pt x="348" y="44"/>
                    </a:lnTo>
                    <a:lnTo>
                      <a:pt x="348" y="50"/>
                    </a:lnTo>
                    <a:lnTo>
                      <a:pt x="352" y="56"/>
                    </a:lnTo>
                    <a:lnTo>
                      <a:pt x="352" y="62"/>
                    </a:lnTo>
                    <a:lnTo>
                      <a:pt x="354" y="64"/>
                    </a:lnTo>
                    <a:lnTo>
                      <a:pt x="360" y="70"/>
                    </a:lnTo>
                    <a:lnTo>
                      <a:pt x="364" y="72"/>
                    </a:lnTo>
                    <a:lnTo>
                      <a:pt x="366" y="72"/>
                    </a:lnTo>
                    <a:lnTo>
                      <a:pt x="376" y="72"/>
                    </a:lnTo>
                    <a:lnTo>
                      <a:pt x="378" y="74"/>
                    </a:lnTo>
                    <a:lnTo>
                      <a:pt x="380" y="78"/>
                    </a:lnTo>
                    <a:lnTo>
                      <a:pt x="382" y="80"/>
                    </a:lnTo>
                    <a:lnTo>
                      <a:pt x="382" y="84"/>
                    </a:lnTo>
                    <a:lnTo>
                      <a:pt x="382" y="86"/>
                    </a:lnTo>
                    <a:lnTo>
                      <a:pt x="382" y="88"/>
                    </a:lnTo>
                    <a:lnTo>
                      <a:pt x="384" y="88"/>
                    </a:lnTo>
                    <a:lnTo>
                      <a:pt x="386" y="92"/>
                    </a:lnTo>
                    <a:lnTo>
                      <a:pt x="392" y="94"/>
                    </a:lnTo>
                    <a:lnTo>
                      <a:pt x="396" y="96"/>
                    </a:lnTo>
                    <a:lnTo>
                      <a:pt x="396" y="100"/>
                    </a:lnTo>
                    <a:lnTo>
                      <a:pt x="398" y="104"/>
                    </a:lnTo>
                    <a:lnTo>
                      <a:pt x="398" y="106"/>
                    </a:lnTo>
                    <a:lnTo>
                      <a:pt x="400" y="108"/>
                    </a:lnTo>
                    <a:lnTo>
                      <a:pt x="404" y="110"/>
                    </a:lnTo>
                    <a:lnTo>
                      <a:pt x="410" y="112"/>
                    </a:lnTo>
                    <a:lnTo>
                      <a:pt x="412" y="116"/>
                    </a:lnTo>
                    <a:lnTo>
                      <a:pt x="414" y="116"/>
                    </a:lnTo>
                    <a:lnTo>
                      <a:pt x="414" y="118"/>
                    </a:lnTo>
                    <a:lnTo>
                      <a:pt x="414" y="122"/>
                    </a:lnTo>
                    <a:lnTo>
                      <a:pt x="416" y="124"/>
                    </a:lnTo>
                    <a:lnTo>
                      <a:pt x="416" y="130"/>
                    </a:lnTo>
                    <a:lnTo>
                      <a:pt x="416" y="134"/>
                    </a:lnTo>
                    <a:lnTo>
                      <a:pt x="414" y="142"/>
                    </a:lnTo>
                    <a:lnTo>
                      <a:pt x="410" y="146"/>
                    </a:lnTo>
                    <a:lnTo>
                      <a:pt x="408" y="148"/>
                    </a:lnTo>
                    <a:lnTo>
                      <a:pt x="406" y="152"/>
                    </a:lnTo>
                    <a:lnTo>
                      <a:pt x="406" y="156"/>
                    </a:lnTo>
                    <a:lnTo>
                      <a:pt x="406" y="162"/>
                    </a:lnTo>
                    <a:lnTo>
                      <a:pt x="406" y="164"/>
                    </a:lnTo>
                    <a:lnTo>
                      <a:pt x="400" y="166"/>
                    </a:lnTo>
                    <a:lnTo>
                      <a:pt x="400" y="168"/>
                    </a:lnTo>
                    <a:lnTo>
                      <a:pt x="398" y="168"/>
                    </a:lnTo>
                    <a:lnTo>
                      <a:pt x="394" y="168"/>
                    </a:lnTo>
                    <a:lnTo>
                      <a:pt x="390" y="170"/>
                    </a:lnTo>
                    <a:lnTo>
                      <a:pt x="386" y="176"/>
                    </a:lnTo>
                    <a:lnTo>
                      <a:pt x="382" y="176"/>
                    </a:lnTo>
                    <a:lnTo>
                      <a:pt x="378" y="178"/>
                    </a:lnTo>
                    <a:lnTo>
                      <a:pt x="374" y="178"/>
                    </a:lnTo>
                    <a:lnTo>
                      <a:pt x="368" y="180"/>
                    </a:lnTo>
                    <a:lnTo>
                      <a:pt x="364" y="180"/>
                    </a:lnTo>
                    <a:lnTo>
                      <a:pt x="362" y="180"/>
                    </a:lnTo>
                    <a:lnTo>
                      <a:pt x="362" y="182"/>
                    </a:lnTo>
                    <a:lnTo>
                      <a:pt x="360" y="186"/>
                    </a:lnTo>
                    <a:lnTo>
                      <a:pt x="360" y="194"/>
                    </a:lnTo>
                    <a:lnTo>
                      <a:pt x="360" y="196"/>
                    </a:lnTo>
                    <a:lnTo>
                      <a:pt x="362" y="200"/>
                    </a:lnTo>
                    <a:lnTo>
                      <a:pt x="364" y="202"/>
                    </a:lnTo>
                    <a:lnTo>
                      <a:pt x="366" y="202"/>
                    </a:lnTo>
                    <a:lnTo>
                      <a:pt x="368" y="208"/>
                    </a:lnTo>
                    <a:lnTo>
                      <a:pt x="368" y="210"/>
                    </a:lnTo>
                    <a:lnTo>
                      <a:pt x="368" y="222"/>
                    </a:lnTo>
                    <a:lnTo>
                      <a:pt x="368" y="224"/>
                    </a:lnTo>
                    <a:lnTo>
                      <a:pt x="364" y="226"/>
                    </a:lnTo>
                    <a:lnTo>
                      <a:pt x="362" y="230"/>
                    </a:lnTo>
                    <a:lnTo>
                      <a:pt x="362" y="238"/>
                    </a:lnTo>
                    <a:lnTo>
                      <a:pt x="360" y="242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5" name="Freeform 267"/>
              <p:cNvSpPr>
                <a:spLocks/>
              </p:cNvSpPr>
              <p:nvPr/>
            </p:nvSpPr>
            <p:spPr bwMode="auto">
              <a:xfrm>
                <a:off x="4370" y="2045"/>
                <a:ext cx="230" cy="122"/>
              </a:xfrm>
              <a:custGeom>
                <a:avLst/>
                <a:gdLst>
                  <a:gd name="T0" fmla="*/ 140 w 230"/>
                  <a:gd name="T1" fmla="*/ 102 h 122"/>
                  <a:gd name="T2" fmla="*/ 140 w 230"/>
                  <a:gd name="T3" fmla="*/ 94 h 122"/>
                  <a:gd name="T4" fmla="*/ 138 w 230"/>
                  <a:gd name="T5" fmla="*/ 90 h 122"/>
                  <a:gd name="T6" fmla="*/ 134 w 230"/>
                  <a:gd name="T7" fmla="*/ 86 h 122"/>
                  <a:gd name="T8" fmla="*/ 126 w 230"/>
                  <a:gd name="T9" fmla="*/ 86 h 122"/>
                  <a:gd name="T10" fmla="*/ 106 w 230"/>
                  <a:gd name="T11" fmla="*/ 88 h 122"/>
                  <a:gd name="T12" fmla="*/ 86 w 230"/>
                  <a:gd name="T13" fmla="*/ 92 h 122"/>
                  <a:gd name="T14" fmla="*/ 60 w 230"/>
                  <a:gd name="T15" fmla="*/ 100 h 122"/>
                  <a:gd name="T16" fmla="*/ 48 w 230"/>
                  <a:gd name="T17" fmla="*/ 102 h 122"/>
                  <a:gd name="T18" fmla="*/ 44 w 230"/>
                  <a:gd name="T19" fmla="*/ 106 h 122"/>
                  <a:gd name="T20" fmla="*/ 32 w 230"/>
                  <a:gd name="T21" fmla="*/ 106 h 122"/>
                  <a:gd name="T22" fmla="*/ 2 w 230"/>
                  <a:gd name="T23" fmla="*/ 114 h 122"/>
                  <a:gd name="T24" fmla="*/ 0 w 230"/>
                  <a:gd name="T25" fmla="*/ 72 h 122"/>
                  <a:gd name="T26" fmla="*/ 16 w 230"/>
                  <a:gd name="T27" fmla="*/ 46 h 122"/>
                  <a:gd name="T28" fmla="*/ 50 w 230"/>
                  <a:gd name="T29" fmla="*/ 40 h 122"/>
                  <a:gd name="T30" fmla="*/ 82 w 230"/>
                  <a:gd name="T31" fmla="*/ 32 h 122"/>
                  <a:gd name="T32" fmla="*/ 124 w 230"/>
                  <a:gd name="T33" fmla="*/ 24 h 122"/>
                  <a:gd name="T34" fmla="*/ 126 w 230"/>
                  <a:gd name="T35" fmla="*/ 18 h 122"/>
                  <a:gd name="T36" fmla="*/ 126 w 230"/>
                  <a:gd name="T37" fmla="*/ 12 h 122"/>
                  <a:gd name="T38" fmla="*/ 136 w 230"/>
                  <a:gd name="T39" fmla="*/ 12 h 122"/>
                  <a:gd name="T40" fmla="*/ 142 w 230"/>
                  <a:gd name="T41" fmla="*/ 2 h 122"/>
                  <a:gd name="T42" fmla="*/ 148 w 230"/>
                  <a:gd name="T43" fmla="*/ 2 h 122"/>
                  <a:gd name="T44" fmla="*/ 158 w 230"/>
                  <a:gd name="T45" fmla="*/ 16 h 122"/>
                  <a:gd name="T46" fmla="*/ 166 w 230"/>
                  <a:gd name="T47" fmla="*/ 22 h 122"/>
                  <a:gd name="T48" fmla="*/ 154 w 230"/>
                  <a:gd name="T49" fmla="*/ 38 h 122"/>
                  <a:gd name="T50" fmla="*/ 150 w 230"/>
                  <a:gd name="T51" fmla="*/ 54 h 122"/>
                  <a:gd name="T52" fmla="*/ 156 w 230"/>
                  <a:gd name="T53" fmla="*/ 54 h 122"/>
                  <a:gd name="T54" fmla="*/ 166 w 230"/>
                  <a:gd name="T55" fmla="*/ 54 h 122"/>
                  <a:gd name="T56" fmla="*/ 182 w 230"/>
                  <a:gd name="T57" fmla="*/ 74 h 122"/>
                  <a:gd name="T58" fmla="*/ 192 w 230"/>
                  <a:gd name="T59" fmla="*/ 86 h 122"/>
                  <a:gd name="T60" fmla="*/ 210 w 230"/>
                  <a:gd name="T61" fmla="*/ 88 h 122"/>
                  <a:gd name="T62" fmla="*/ 212 w 230"/>
                  <a:gd name="T63" fmla="*/ 88 h 122"/>
                  <a:gd name="T64" fmla="*/ 224 w 230"/>
                  <a:gd name="T65" fmla="*/ 72 h 122"/>
                  <a:gd name="T66" fmla="*/ 202 w 230"/>
                  <a:gd name="T67" fmla="*/ 60 h 122"/>
                  <a:gd name="T68" fmla="*/ 214 w 230"/>
                  <a:gd name="T69" fmla="*/ 58 h 122"/>
                  <a:gd name="T70" fmla="*/ 230 w 230"/>
                  <a:gd name="T71" fmla="*/ 78 h 122"/>
                  <a:gd name="T72" fmla="*/ 202 w 230"/>
                  <a:gd name="T73" fmla="*/ 100 h 122"/>
                  <a:gd name="T74" fmla="*/ 192 w 230"/>
                  <a:gd name="T75" fmla="*/ 108 h 122"/>
                  <a:gd name="T76" fmla="*/ 186 w 230"/>
                  <a:gd name="T77" fmla="*/ 92 h 122"/>
                  <a:gd name="T78" fmla="*/ 172 w 230"/>
                  <a:gd name="T79" fmla="*/ 106 h 122"/>
                  <a:gd name="T80" fmla="*/ 162 w 230"/>
                  <a:gd name="T81" fmla="*/ 122 h 122"/>
                  <a:gd name="T82" fmla="*/ 152 w 230"/>
                  <a:gd name="T83" fmla="*/ 106 h 122"/>
                  <a:gd name="T84" fmla="*/ 144 w 230"/>
                  <a:gd name="T85" fmla="*/ 102 h 1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30" h="122">
                    <a:moveTo>
                      <a:pt x="142" y="102"/>
                    </a:moveTo>
                    <a:lnTo>
                      <a:pt x="140" y="102"/>
                    </a:lnTo>
                    <a:lnTo>
                      <a:pt x="140" y="100"/>
                    </a:lnTo>
                    <a:lnTo>
                      <a:pt x="140" y="94"/>
                    </a:lnTo>
                    <a:lnTo>
                      <a:pt x="138" y="92"/>
                    </a:lnTo>
                    <a:lnTo>
                      <a:pt x="138" y="90"/>
                    </a:lnTo>
                    <a:lnTo>
                      <a:pt x="136" y="92"/>
                    </a:lnTo>
                    <a:lnTo>
                      <a:pt x="134" y="86"/>
                    </a:lnTo>
                    <a:lnTo>
                      <a:pt x="134" y="84"/>
                    </a:lnTo>
                    <a:lnTo>
                      <a:pt x="126" y="86"/>
                    </a:lnTo>
                    <a:lnTo>
                      <a:pt x="108" y="90"/>
                    </a:lnTo>
                    <a:lnTo>
                      <a:pt x="106" y="88"/>
                    </a:lnTo>
                    <a:lnTo>
                      <a:pt x="88" y="92"/>
                    </a:lnTo>
                    <a:lnTo>
                      <a:pt x="86" y="92"/>
                    </a:lnTo>
                    <a:lnTo>
                      <a:pt x="62" y="100"/>
                    </a:lnTo>
                    <a:lnTo>
                      <a:pt x="60" y="100"/>
                    </a:lnTo>
                    <a:lnTo>
                      <a:pt x="58" y="102"/>
                    </a:lnTo>
                    <a:lnTo>
                      <a:pt x="48" y="102"/>
                    </a:lnTo>
                    <a:lnTo>
                      <a:pt x="48" y="106"/>
                    </a:lnTo>
                    <a:lnTo>
                      <a:pt x="44" y="106"/>
                    </a:lnTo>
                    <a:lnTo>
                      <a:pt x="44" y="104"/>
                    </a:lnTo>
                    <a:lnTo>
                      <a:pt x="32" y="106"/>
                    </a:lnTo>
                    <a:lnTo>
                      <a:pt x="30" y="106"/>
                    </a:lnTo>
                    <a:lnTo>
                      <a:pt x="2" y="114"/>
                    </a:lnTo>
                    <a:lnTo>
                      <a:pt x="0" y="110"/>
                    </a:lnTo>
                    <a:lnTo>
                      <a:pt x="0" y="72"/>
                    </a:lnTo>
                    <a:lnTo>
                      <a:pt x="2" y="50"/>
                    </a:lnTo>
                    <a:lnTo>
                      <a:pt x="16" y="46"/>
                    </a:lnTo>
                    <a:lnTo>
                      <a:pt x="22" y="46"/>
                    </a:lnTo>
                    <a:lnTo>
                      <a:pt x="50" y="40"/>
                    </a:lnTo>
                    <a:lnTo>
                      <a:pt x="62" y="38"/>
                    </a:lnTo>
                    <a:lnTo>
                      <a:pt x="82" y="32"/>
                    </a:lnTo>
                    <a:lnTo>
                      <a:pt x="86" y="32"/>
                    </a:lnTo>
                    <a:lnTo>
                      <a:pt x="124" y="24"/>
                    </a:lnTo>
                    <a:lnTo>
                      <a:pt x="124" y="22"/>
                    </a:lnTo>
                    <a:lnTo>
                      <a:pt x="126" y="18"/>
                    </a:lnTo>
                    <a:lnTo>
                      <a:pt x="128" y="18"/>
                    </a:lnTo>
                    <a:lnTo>
                      <a:pt x="126" y="12"/>
                    </a:lnTo>
                    <a:lnTo>
                      <a:pt x="132" y="10"/>
                    </a:lnTo>
                    <a:lnTo>
                      <a:pt x="136" y="12"/>
                    </a:lnTo>
                    <a:lnTo>
                      <a:pt x="136" y="8"/>
                    </a:lnTo>
                    <a:lnTo>
                      <a:pt x="142" y="2"/>
                    </a:lnTo>
                    <a:lnTo>
                      <a:pt x="142" y="0"/>
                    </a:lnTo>
                    <a:lnTo>
                      <a:pt x="148" y="2"/>
                    </a:lnTo>
                    <a:lnTo>
                      <a:pt x="150" y="0"/>
                    </a:lnTo>
                    <a:lnTo>
                      <a:pt x="158" y="16"/>
                    </a:lnTo>
                    <a:lnTo>
                      <a:pt x="168" y="16"/>
                    </a:lnTo>
                    <a:lnTo>
                      <a:pt x="166" y="22"/>
                    </a:lnTo>
                    <a:lnTo>
                      <a:pt x="156" y="28"/>
                    </a:lnTo>
                    <a:lnTo>
                      <a:pt x="154" y="38"/>
                    </a:lnTo>
                    <a:lnTo>
                      <a:pt x="150" y="40"/>
                    </a:lnTo>
                    <a:lnTo>
                      <a:pt x="150" y="54"/>
                    </a:lnTo>
                    <a:lnTo>
                      <a:pt x="156" y="56"/>
                    </a:lnTo>
                    <a:lnTo>
                      <a:pt x="156" y="54"/>
                    </a:lnTo>
                    <a:lnTo>
                      <a:pt x="162" y="54"/>
                    </a:lnTo>
                    <a:lnTo>
                      <a:pt x="166" y="54"/>
                    </a:lnTo>
                    <a:lnTo>
                      <a:pt x="172" y="58"/>
                    </a:lnTo>
                    <a:lnTo>
                      <a:pt x="182" y="74"/>
                    </a:lnTo>
                    <a:lnTo>
                      <a:pt x="186" y="74"/>
                    </a:lnTo>
                    <a:lnTo>
                      <a:pt x="192" y="86"/>
                    </a:lnTo>
                    <a:lnTo>
                      <a:pt x="198" y="88"/>
                    </a:lnTo>
                    <a:lnTo>
                      <a:pt x="210" y="88"/>
                    </a:lnTo>
                    <a:lnTo>
                      <a:pt x="204" y="90"/>
                    </a:lnTo>
                    <a:lnTo>
                      <a:pt x="212" y="88"/>
                    </a:lnTo>
                    <a:lnTo>
                      <a:pt x="224" y="78"/>
                    </a:lnTo>
                    <a:lnTo>
                      <a:pt x="224" y="72"/>
                    </a:lnTo>
                    <a:lnTo>
                      <a:pt x="212" y="62"/>
                    </a:lnTo>
                    <a:lnTo>
                      <a:pt x="202" y="60"/>
                    </a:lnTo>
                    <a:lnTo>
                      <a:pt x="210" y="56"/>
                    </a:lnTo>
                    <a:lnTo>
                      <a:pt x="214" y="58"/>
                    </a:lnTo>
                    <a:lnTo>
                      <a:pt x="224" y="68"/>
                    </a:lnTo>
                    <a:lnTo>
                      <a:pt x="230" y="78"/>
                    </a:lnTo>
                    <a:lnTo>
                      <a:pt x="230" y="86"/>
                    </a:lnTo>
                    <a:lnTo>
                      <a:pt x="202" y="100"/>
                    </a:lnTo>
                    <a:lnTo>
                      <a:pt x="202" y="104"/>
                    </a:lnTo>
                    <a:lnTo>
                      <a:pt x="192" y="108"/>
                    </a:lnTo>
                    <a:lnTo>
                      <a:pt x="188" y="108"/>
                    </a:lnTo>
                    <a:lnTo>
                      <a:pt x="186" y="92"/>
                    </a:lnTo>
                    <a:lnTo>
                      <a:pt x="174" y="106"/>
                    </a:lnTo>
                    <a:lnTo>
                      <a:pt x="172" y="106"/>
                    </a:lnTo>
                    <a:lnTo>
                      <a:pt x="168" y="118"/>
                    </a:lnTo>
                    <a:lnTo>
                      <a:pt x="162" y="122"/>
                    </a:lnTo>
                    <a:lnTo>
                      <a:pt x="156" y="108"/>
                    </a:lnTo>
                    <a:lnTo>
                      <a:pt x="152" y="106"/>
                    </a:lnTo>
                    <a:lnTo>
                      <a:pt x="150" y="106"/>
                    </a:lnTo>
                    <a:lnTo>
                      <a:pt x="144" y="102"/>
                    </a:lnTo>
                    <a:lnTo>
                      <a:pt x="142" y="102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Freeform 268"/>
              <p:cNvSpPr>
                <a:spLocks/>
              </p:cNvSpPr>
              <p:nvPr/>
            </p:nvSpPr>
            <p:spPr bwMode="auto">
              <a:xfrm>
                <a:off x="2416" y="2225"/>
                <a:ext cx="572" cy="282"/>
              </a:xfrm>
              <a:custGeom>
                <a:avLst/>
                <a:gdLst>
                  <a:gd name="T0" fmla="*/ 126 w 572"/>
                  <a:gd name="T1" fmla="*/ 240 h 282"/>
                  <a:gd name="T2" fmla="*/ 130 w 572"/>
                  <a:gd name="T3" fmla="*/ 206 h 282"/>
                  <a:gd name="T4" fmla="*/ 92 w 572"/>
                  <a:gd name="T5" fmla="*/ 180 h 282"/>
                  <a:gd name="T6" fmla="*/ 0 w 572"/>
                  <a:gd name="T7" fmla="*/ 172 h 282"/>
                  <a:gd name="T8" fmla="*/ 6 w 572"/>
                  <a:gd name="T9" fmla="*/ 112 h 282"/>
                  <a:gd name="T10" fmla="*/ 16 w 572"/>
                  <a:gd name="T11" fmla="*/ 0 h 282"/>
                  <a:gd name="T12" fmla="*/ 94 w 572"/>
                  <a:gd name="T13" fmla="*/ 6 h 282"/>
                  <a:gd name="T14" fmla="*/ 258 w 572"/>
                  <a:gd name="T15" fmla="*/ 16 h 282"/>
                  <a:gd name="T16" fmla="*/ 366 w 572"/>
                  <a:gd name="T17" fmla="*/ 20 h 282"/>
                  <a:gd name="T18" fmla="*/ 378 w 572"/>
                  <a:gd name="T19" fmla="*/ 30 h 282"/>
                  <a:gd name="T20" fmla="*/ 390 w 572"/>
                  <a:gd name="T21" fmla="*/ 36 h 282"/>
                  <a:gd name="T22" fmla="*/ 400 w 572"/>
                  <a:gd name="T23" fmla="*/ 40 h 282"/>
                  <a:gd name="T24" fmla="*/ 406 w 572"/>
                  <a:gd name="T25" fmla="*/ 32 h 282"/>
                  <a:gd name="T26" fmla="*/ 412 w 572"/>
                  <a:gd name="T27" fmla="*/ 34 h 282"/>
                  <a:gd name="T28" fmla="*/ 422 w 572"/>
                  <a:gd name="T29" fmla="*/ 32 h 282"/>
                  <a:gd name="T30" fmla="*/ 430 w 572"/>
                  <a:gd name="T31" fmla="*/ 32 h 282"/>
                  <a:gd name="T32" fmla="*/ 442 w 572"/>
                  <a:gd name="T33" fmla="*/ 32 h 282"/>
                  <a:gd name="T34" fmla="*/ 446 w 572"/>
                  <a:gd name="T35" fmla="*/ 36 h 282"/>
                  <a:gd name="T36" fmla="*/ 460 w 572"/>
                  <a:gd name="T37" fmla="*/ 42 h 282"/>
                  <a:gd name="T38" fmla="*/ 464 w 572"/>
                  <a:gd name="T39" fmla="*/ 46 h 282"/>
                  <a:gd name="T40" fmla="*/ 472 w 572"/>
                  <a:gd name="T41" fmla="*/ 48 h 282"/>
                  <a:gd name="T42" fmla="*/ 482 w 572"/>
                  <a:gd name="T43" fmla="*/ 54 h 282"/>
                  <a:gd name="T44" fmla="*/ 484 w 572"/>
                  <a:gd name="T45" fmla="*/ 60 h 282"/>
                  <a:gd name="T46" fmla="*/ 488 w 572"/>
                  <a:gd name="T47" fmla="*/ 62 h 282"/>
                  <a:gd name="T48" fmla="*/ 498 w 572"/>
                  <a:gd name="T49" fmla="*/ 66 h 282"/>
                  <a:gd name="T50" fmla="*/ 498 w 572"/>
                  <a:gd name="T51" fmla="*/ 72 h 282"/>
                  <a:gd name="T52" fmla="*/ 500 w 572"/>
                  <a:gd name="T53" fmla="*/ 80 h 282"/>
                  <a:gd name="T54" fmla="*/ 502 w 572"/>
                  <a:gd name="T55" fmla="*/ 88 h 282"/>
                  <a:gd name="T56" fmla="*/ 506 w 572"/>
                  <a:gd name="T57" fmla="*/ 96 h 282"/>
                  <a:gd name="T58" fmla="*/ 510 w 572"/>
                  <a:gd name="T59" fmla="*/ 108 h 282"/>
                  <a:gd name="T60" fmla="*/ 516 w 572"/>
                  <a:gd name="T61" fmla="*/ 110 h 282"/>
                  <a:gd name="T62" fmla="*/ 516 w 572"/>
                  <a:gd name="T63" fmla="*/ 120 h 282"/>
                  <a:gd name="T64" fmla="*/ 518 w 572"/>
                  <a:gd name="T65" fmla="*/ 132 h 282"/>
                  <a:gd name="T66" fmla="*/ 516 w 572"/>
                  <a:gd name="T67" fmla="*/ 136 h 282"/>
                  <a:gd name="T68" fmla="*/ 518 w 572"/>
                  <a:gd name="T69" fmla="*/ 146 h 282"/>
                  <a:gd name="T70" fmla="*/ 526 w 572"/>
                  <a:gd name="T71" fmla="*/ 148 h 282"/>
                  <a:gd name="T72" fmla="*/ 526 w 572"/>
                  <a:gd name="T73" fmla="*/ 152 h 282"/>
                  <a:gd name="T74" fmla="*/ 528 w 572"/>
                  <a:gd name="T75" fmla="*/ 162 h 282"/>
                  <a:gd name="T76" fmla="*/ 532 w 572"/>
                  <a:gd name="T77" fmla="*/ 170 h 282"/>
                  <a:gd name="T78" fmla="*/ 530 w 572"/>
                  <a:gd name="T79" fmla="*/ 178 h 282"/>
                  <a:gd name="T80" fmla="*/ 534 w 572"/>
                  <a:gd name="T81" fmla="*/ 184 h 282"/>
                  <a:gd name="T82" fmla="*/ 534 w 572"/>
                  <a:gd name="T83" fmla="*/ 194 h 282"/>
                  <a:gd name="T84" fmla="*/ 534 w 572"/>
                  <a:gd name="T85" fmla="*/ 206 h 282"/>
                  <a:gd name="T86" fmla="*/ 532 w 572"/>
                  <a:gd name="T87" fmla="*/ 218 h 282"/>
                  <a:gd name="T88" fmla="*/ 540 w 572"/>
                  <a:gd name="T89" fmla="*/ 230 h 282"/>
                  <a:gd name="T90" fmla="*/ 546 w 572"/>
                  <a:gd name="T91" fmla="*/ 236 h 282"/>
                  <a:gd name="T92" fmla="*/ 546 w 572"/>
                  <a:gd name="T93" fmla="*/ 238 h 282"/>
                  <a:gd name="T94" fmla="*/ 548 w 572"/>
                  <a:gd name="T95" fmla="*/ 252 h 282"/>
                  <a:gd name="T96" fmla="*/ 548 w 572"/>
                  <a:gd name="T97" fmla="*/ 254 h 282"/>
                  <a:gd name="T98" fmla="*/ 556 w 572"/>
                  <a:gd name="T99" fmla="*/ 258 h 282"/>
                  <a:gd name="T100" fmla="*/ 562 w 572"/>
                  <a:gd name="T101" fmla="*/ 270 h 282"/>
                  <a:gd name="T102" fmla="*/ 564 w 572"/>
                  <a:gd name="T103" fmla="*/ 276 h 282"/>
                  <a:gd name="T104" fmla="*/ 572 w 572"/>
                  <a:gd name="T105" fmla="*/ 282 h 282"/>
                  <a:gd name="T106" fmla="*/ 526 w 572"/>
                  <a:gd name="T107" fmla="*/ 282 h 282"/>
                  <a:gd name="T108" fmla="*/ 472 w 572"/>
                  <a:gd name="T109" fmla="*/ 282 h 282"/>
                  <a:gd name="T110" fmla="*/ 406 w 572"/>
                  <a:gd name="T111" fmla="*/ 282 h 282"/>
                  <a:gd name="T112" fmla="*/ 360 w 572"/>
                  <a:gd name="T113" fmla="*/ 278 h 282"/>
                  <a:gd name="T114" fmla="*/ 316 w 572"/>
                  <a:gd name="T115" fmla="*/ 278 h 282"/>
                  <a:gd name="T116" fmla="*/ 248 w 572"/>
                  <a:gd name="T117" fmla="*/ 274 h 282"/>
                  <a:gd name="T118" fmla="*/ 168 w 572"/>
                  <a:gd name="T119" fmla="*/ 272 h 28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572" h="282">
                    <a:moveTo>
                      <a:pt x="168" y="272"/>
                    </a:moveTo>
                    <a:lnTo>
                      <a:pt x="124" y="270"/>
                    </a:lnTo>
                    <a:lnTo>
                      <a:pt x="126" y="240"/>
                    </a:lnTo>
                    <a:lnTo>
                      <a:pt x="130" y="230"/>
                    </a:lnTo>
                    <a:lnTo>
                      <a:pt x="130" y="208"/>
                    </a:lnTo>
                    <a:lnTo>
                      <a:pt x="130" y="206"/>
                    </a:lnTo>
                    <a:lnTo>
                      <a:pt x="132" y="182"/>
                    </a:lnTo>
                    <a:lnTo>
                      <a:pt x="94" y="180"/>
                    </a:lnTo>
                    <a:lnTo>
                      <a:pt x="92" y="180"/>
                    </a:lnTo>
                    <a:lnTo>
                      <a:pt x="44" y="176"/>
                    </a:lnTo>
                    <a:lnTo>
                      <a:pt x="32" y="176"/>
                    </a:lnTo>
                    <a:lnTo>
                      <a:pt x="0" y="172"/>
                    </a:lnTo>
                    <a:lnTo>
                      <a:pt x="4" y="138"/>
                    </a:lnTo>
                    <a:lnTo>
                      <a:pt x="4" y="124"/>
                    </a:lnTo>
                    <a:lnTo>
                      <a:pt x="6" y="112"/>
                    </a:lnTo>
                    <a:lnTo>
                      <a:pt x="10" y="86"/>
                    </a:lnTo>
                    <a:lnTo>
                      <a:pt x="14" y="32"/>
                    </a:lnTo>
                    <a:lnTo>
                      <a:pt x="16" y="0"/>
                    </a:lnTo>
                    <a:lnTo>
                      <a:pt x="50" y="2"/>
                    </a:lnTo>
                    <a:lnTo>
                      <a:pt x="82" y="4"/>
                    </a:lnTo>
                    <a:lnTo>
                      <a:pt x="94" y="6"/>
                    </a:lnTo>
                    <a:lnTo>
                      <a:pt x="140" y="10"/>
                    </a:lnTo>
                    <a:lnTo>
                      <a:pt x="194" y="14"/>
                    </a:lnTo>
                    <a:lnTo>
                      <a:pt x="258" y="16"/>
                    </a:lnTo>
                    <a:lnTo>
                      <a:pt x="302" y="18"/>
                    </a:lnTo>
                    <a:lnTo>
                      <a:pt x="318" y="18"/>
                    </a:lnTo>
                    <a:lnTo>
                      <a:pt x="366" y="20"/>
                    </a:lnTo>
                    <a:lnTo>
                      <a:pt x="368" y="26"/>
                    </a:lnTo>
                    <a:lnTo>
                      <a:pt x="374" y="28"/>
                    </a:lnTo>
                    <a:lnTo>
                      <a:pt x="378" y="30"/>
                    </a:lnTo>
                    <a:lnTo>
                      <a:pt x="388" y="34"/>
                    </a:lnTo>
                    <a:lnTo>
                      <a:pt x="390" y="34"/>
                    </a:lnTo>
                    <a:lnTo>
                      <a:pt x="390" y="36"/>
                    </a:lnTo>
                    <a:lnTo>
                      <a:pt x="396" y="40"/>
                    </a:lnTo>
                    <a:lnTo>
                      <a:pt x="398" y="42"/>
                    </a:lnTo>
                    <a:lnTo>
                      <a:pt x="400" y="40"/>
                    </a:lnTo>
                    <a:lnTo>
                      <a:pt x="404" y="40"/>
                    </a:lnTo>
                    <a:lnTo>
                      <a:pt x="406" y="34"/>
                    </a:lnTo>
                    <a:lnTo>
                      <a:pt x="406" y="32"/>
                    </a:lnTo>
                    <a:lnTo>
                      <a:pt x="410" y="32"/>
                    </a:lnTo>
                    <a:lnTo>
                      <a:pt x="410" y="34"/>
                    </a:lnTo>
                    <a:lnTo>
                      <a:pt x="412" y="34"/>
                    </a:lnTo>
                    <a:lnTo>
                      <a:pt x="414" y="32"/>
                    </a:lnTo>
                    <a:lnTo>
                      <a:pt x="418" y="34"/>
                    </a:lnTo>
                    <a:lnTo>
                      <a:pt x="422" y="32"/>
                    </a:lnTo>
                    <a:lnTo>
                      <a:pt x="426" y="34"/>
                    </a:lnTo>
                    <a:lnTo>
                      <a:pt x="428" y="32"/>
                    </a:lnTo>
                    <a:lnTo>
                      <a:pt x="430" y="32"/>
                    </a:lnTo>
                    <a:lnTo>
                      <a:pt x="434" y="34"/>
                    </a:lnTo>
                    <a:lnTo>
                      <a:pt x="438" y="32"/>
                    </a:lnTo>
                    <a:lnTo>
                      <a:pt x="442" y="32"/>
                    </a:lnTo>
                    <a:lnTo>
                      <a:pt x="444" y="34"/>
                    </a:lnTo>
                    <a:lnTo>
                      <a:pt x="446" y="34"/>
                    </a:lnTo>
                    <a:lnTo>
                      <a:pt x="446" y="36"/>
                    </a:lnTo>
                    <a:lnTo>
                      <a:pt x="452" y="40"/>
                    </a:lnTo>
                    <a:lnTo>
                      <a:pt x="454" y="42"/>
                    </a:lnTo>
                    <a:lnTo>
                      <a:pt x="460" y="42"/>
                    </a:lnTo>
                    <a:lnTo>
                      <a:pt x="464" y="42"/>
                    </a:lnTo>
                    <a:lnTo>
                      <a:pt x="464" y="44"/>
                    </a:lnTo>
                    <a:lnTo>
                      <a:pt x="464" y="46"/>
                    </a:lnTo>
                    <a:lnTo>
                      <a:pt x="468" y="44"/>
                    </a:lnTo>
                    <a:lnTo>
                      <a:pt x="472" y="46"/>
                    </a:lnTo>
                    <a:lnTo>
                      <a:pt x="472" y="48"/>
                    </a:lnTo>
                    <a:lnTo>
                      <a:pt x="474" y="50"/>
                    </a:lnTo>
                    <a:lnTo>
                      <a:pt x="480" y="50"/>
                    </a:lnTo>
                    <a:lnTo>
                      <a:pt x="482" y="54"/>
                    </a:lnTo>
                    <a:lnTo>
                      <a:pt x="480" y="54"/>
                    </a:lnTo>
                    <a:lnTo>
                      <a:pt x="480" y="56"/>
                    </a:lnTo>
                    <a:lnTo>
                      <a:pt x="484" y="60"/>
                    </a:lnTo>
                    <a:lnTo>
                      <a:pt x="484" y="62"/>
                    </a:lnTo>
                    <a:lnTo>
                      <a:pt x="486" y="64"/>
                    </a:lnTo>
                    <a:lnTo>
                      <a:pt x="488" y="62"/>
                    </a:lnTo>
                    <a:lnTo>
                      <a:pt x="490" y="62"/>
                    </a:lnTo>
                    <a:lnTo>
                      <a:pt x="494" y="66"/>
                    </a:lnTo>
                    <a:lnTo>
                      <a:pt x="498" y="66"/>
                    </a:lnTo>
                    <a:lnTo>
                      <a:pt x="500" y="66"/>
                    </a:lnTo>
                    <a:lnTo>
                      <a:pt x="500" y="70"/>
                    </a:lnTo>
                    <a:lnTo>
                      <a:pt x="498" y="72"/>
                    </a:lnTo>
                    <a:lnTo>
                      <a:pt x="498" y="76"/>
                    </a:lnTo>
                    <a:lnTo>
                      <a:pt x="498" y="78"/>
                    </a:lnTo>
                    <a:lnTo>
                      <a:pt x="500" y="80"/>
                    </a:lnTo>
                    <a:lnTo>
                      <a:pt x="502" y="82"/>
                    </a:lnTo>
                    <a:lnTo>
                      <a:pt x="504" y="86"/>
                    </a:lnTo>
                    <a:lnTo>
                      <a:pt x="502" y="88"/>
                    </a:lnTo>
                    <a:lnTo>
                      <a:pt x="502" y="90"/>
                    </a:lnTo>
                    <a:lnTo>
                      <a:pt x="502" y="94"/>
                    </a:lnTo>
                    <a:lnTo>
                      <a:pt x="506" y="96"/>
                    </a:lnTo>
                    <a:lnTo>
                      <a:pt x="506" y="104"/>
                    </a:lnTo>
                    <a:lnTo>
                      <a:pt x="510" y="106"/>
                    </a:lnTo>
                    <a:lnTo>
                      <a:pt x="510" y="108"/>
                    </a:lnTo>
                    <a:lnTo>
                      <a:pt x="512" y="108"/>
                    </a:lnTo>
                    <a:lnTo>
                      <a:pt x="514" y="110"/>
                    </a:lnTo>
                    <a:lnTo>
                      <a:pt x="516" y="110"/>
                    </a:lnTo>
                    <a:lnTo>
                      <a:pt x="516" y="116"/>
                    </a:lnTo>
                    <a:lnTo>
                      <a:pt x="514" y="118"/>
                    </a:lnTo>
                    <a:lnTo>
                      <a:pt x="516" y="120"/>
                    </a:lnTo>
                    <a:lnTo>
                      <a:pt x="520" y="126"/>
                    </a:lnTo>
                    <a:lnTo>
                      <a:pt x="518" y="130"/>
                    </a:lnTo>
                    <a:lnTo>
                      <a:pt x="518" y="132"/>
                    </a:lnTo>
                    <a:lnTo>
                      <a:pt x="518" y="134"/>
                    </a:lnTo>
                    <a:lnTo>
                      <a:pt x="516" y="134"/>
                    </a:lnTo>
                    <a:lnTo>
                      <a:pt x="516" y="136"/>
                    </a:lnTo>
                    <a:lnTo>
                      <a:pt x="518" y="138"/>
                    </a:lnTo>
                    <a:lnTo>
                      <a:pt x="518" y="142"/>
                    </a:lnTo>
                    <a:lnTo>
                      <a:pt x="518" y="146"/>
                    </a:lnTo>
                    <a:lnTo>
                      <a:pt x="518" y="148"/>
                    </a:lnTo>
                    <a:lnTo>
                      <a:pt x="520" y="150"/>
                    </a:lnTo>
                    <a:lnTo>
                      <a:pt x="526" y="148"/>
                    </a:lnTo>
                    <a:lnTo>
                      <a:pt x="526" y="150"/>
                    </a:lnTo>
                    <a:lnTo>
                      <a:pt x="522" y="152"/>
                    </a:lnTo>
                    <a:lnTo>
                      <a:pt x="526" y="152"/>
                    </a:lnTo>
                    <a:lnTo>
                      <a:pt x="528" y="154"/>
                    </a:lnTo>
                    <a:lnTo>
                      <a:pt x="530" y="154"/>
                    </a:lnTo>
                    <a:lnTo>
                      <a:pt x="528" y="162"/>
                    </a:lnTo>
                    <a:lnTo>
                      <a:pt x="528" y="166"/>
                    </a:lnTo>
                    <a:lnTo>
                      <a:pt x="532" y="168"/>
                    </a:lnTo>
                    <a:lnTo>
                      <a:pt x="532" y="170"/>
                    </a:lnTo>
                    <a:lnTo>
                      <a:pt x="530" y="168"/>
                    </a:lnTo>
                    <a:lnTo>
                      <a:pt x="530" y="176"/>
                    </a:lnTo>
                    <a:lnTo>
                      <a:pt x="530" y="178"/>
                    </a:lnTo>
                    <a:lnTo>
                      <a:pt x="534" y="180"/>
                    </a:lnTo>
                    <a:lnTo>
                      <a:pt x="532" y="180"/>
                    </a:lnTo>
                    <a:lnTo>
                      <a:pt x="534" y="184"/>
                    </a:lnTo>
                    <a:lnTo>
                      <a:pt x="532" y="188"/>
                    </a:lnTo>
                    <a:lnTo>
                      <a:pt x="534" y="192"/>
                    </a:lnTo>
                    <a:lnTo>
                      <a:pt x="534" y="194"/>
                    </a:lnTo>
                    <a:lnTo>
                      <a:pt x="534" y="198"/>
                    </a:lnTo>
                    <a:lnTo>
                      <a:pt x="534" y="202"/>
                    </a:lnTo>
                    <a:lnTo>
                      <a:pt x="534" y="206"/>
                    </a:lnTo>
                    <a:lnTo>
                      <a:pt x="534" y="208"/>
                    </a:lnTo>
                    <a:lnTo>
                      <a:pt x="534" y="212"/>
                    </a:lnTo>
                    <a:lnTo>
                      <a:pt x="532" y="218"/>
                    </a:lnTo>
                    <a:lnTo>
                      <a:pt x="540" y="226"/>
                    </a:lnTo>
                    <a:lnTo>
                      <a:pt x="542" y="228"/>
                    </a:lnTo>
                    <a:lnTo>
                      <a:pt x="540" y="230"/>
                    </a:lnTo>
                    <a:lnTo>
                      <a:pt x="540" y="236"/>
                    </a:lnTo>
                    <a:lnTo>
                      <a:pt x="542" y="236"/>
                    </a:lnTo>
                    <a:lnTo>
                      <a:pt x="546" y="236"/>
                    </a:lnTo>
                    <a:lnTo>
                      <a:pt x="546" y="232"/>
                    </a:lnTo>
                    <a:lnTo>
                      <a:pt x="546" y="236"/>
                    </a:lnTo>
                    <a:lnTo>
                      <a:pt x="546" y="238"/>
                    </a:lnTo>
                    <a:lnTo>
                      <a:pt x="544" y="240"/>
                    </a:lnTo>
                    <a:lnTo>
                      <a:pt x="548" y="246"/>
                    </a:lnTo>
                    <a:lnTo>
                      <a:pt x="548" y="252"/>
                    </a:lnTo>
                    <a:lnTo>
                      <a:pt x="550" y="252"/>
                    </a:lnTo>
                    <a:lnTo>
                      <a:pt x="550" y="254"/>
                    </a:lnTo>
                    <a:lnTo>
                      <a:pt x="548" y="254"/>
                    </a:lnTo>
                    <a:lnTo>
                      <a:pt x="548" y="256"/>
                    </a:lnTo>
                    <a:lnTo>
                      <a:pt x="550" y="256"/>
                    </a:lnTo>
                    <a:lnTo>
                      <a:pt x="556" y="258"/>
                    </a:lnTo>
                    <a:lnTo>
                      <a:pt x="560" y="262"/>
                    </a:lnTo>
                    <a:lnTo>
                      <a:pt x="560" y="268"/>
                    </a:lnTo>
                    <a:lnTo>
                      <a:pt x="562" y="270"/>
                    </a:lnTo>
                    <a:lnTo>
                      <a:pt x="564" y="272"/>
                    </a:lnTo>
                    <a:lnTo>
                      <a:pt x="564" y="274"/>
                    </a:lnTo>
                    <a:lnTo>
                      <a:pt x="564" y="276"/>
                    </a:lnTo>
                    <a:lnTo>
                      <a:pt x="566" y="278"/>
                    </a:lnTo>
                    <a:lnTo>
                      <a:pt x="570" y="278"/>
                    </a:lnTo>
                    <a:lnTo>
                      <a:pt x="572" y="282"/>
                    </a:lnTo>
                    <a:lnTo>
                      <a:pt x="570" y="282"/>
                    </a:lnTo>
                    <a:lnTo>
                      <a:pt x="540" y="282"/>
                    </a:lnTo>
                    <a:lnTo>
                      <a:pt x="526" y="282"/>
                    </a:lnTo>
                    <a:lnTo>
                      <a:pt x="510" y="282"/>
                    </a:lnTo>
                    <a:lnTo>
                      <a:pt x="496" y="282"/>
                    </a:lnTo>
                    <a:lnTo>
                      <a:pt x="472" y="282"/>
                    </a:lnTo>
                    <a:lnTo>
                      <a:pt x="466" y="282"/>
                    </a:lnTo>
                    <a:lnTo>
                      <a:pt x="436" y="282"/>
                    </a:lnTo>
                    <a:lnTo>
                      <a:pt x="406" y="282"/>
                    </a:lnTo>
                    <a:lnTo>
                      <a:pt x="396" y="282"/>
                    </a:lnTo>
                    <a:lnTo>
                      <a:pt x="376" y="278"/>
                    </a:lnTo>
                    <a:lnTo>
                      <a:pt x="360" y="278"/>
                    </a:lnTo>
                    <a:lnTo>
                      <a:pt x="346" y="278"/>
                    </a:lnTo>
                    <a:lnTo>
                      <a:pt x="322" y="278"/>
                    </a:lnTo>
                    <a:lnTo>
                      <a:pt x="316" y="278"/>
                    </a:lnTo>
                    <a:lnTo>
                      <a:pt x="286" y="276"/>
                    </a:lnTo>
                    <a:lnTo>
                      <a:pt x="248" y="276"/>
                    </a:lnTo>
                    <a:lnTo>
                      <a:pt x="248" y="274"/>
                    </a:lnTo>
                    <a:lnTo>
                      <a:pt x="212" y="274"/>
                    </a:lnTo>
                    <a:lnTo>
                      <a:pt x="172" y="272"/>
                    </a:lnTo>
                    <a:lnTo>
                      <a:pt x="168" y="272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Freeform 269"/>
              <p:cNvSpPr>
                <a:spLocks noEditPoints="1"/>
              </p:cNvSpPr>
              <p:nvPr/>
            </p:nvSpPr>
            <p:spPr bwMode="auto">
              <a:xfrm>
                <a:off x="3974" y="1907"/>
                <a:ext cx="520" cy="392"/>
              </a:xfrm>
              <a:custGeom>
                <a:avLst/>
                <a:gdLst>
                  <a:gd name="T0" fmla="*/ 22 w 520"/>
                  <a:gd name="T1" fmla="*/ 290 h 392"/>
                  <a:gd name="T2" fmla="*/ 48 w 520"/>
                  <a:gd name="T3" fmla="*/ 258 h 392"/>
                  <a:gd name="T4" fmla="*/ 40 w 520"/>
                  <a:gd name="T5" fmla="*/ 238 h 392"/>
                  <a:gd name="T6" fmla="*/ 30 w 520"/>
                  <a:gd name="T7" fmla="*/ 222 h 392"/>
                  <a:gd name="T8" fmla="*/ 110 w 520"/>
                  <a:gd name="T9" fmla="*/ 200 h 392"/>
                  <a:gd name="T10" fmla="*/ 160 w 520"/>
                  <a:gd name="T11" fmla="*/ 194 h 392"/>
                  <a:gd name="T12" fmla="*/ 176 w 520"/>
                  <a:gd name="T13" fmla="*/ 180 h 392"/>
                  <a:gd name="T14" fmla="*/ 200 w 520"/>
                  <a:gd name="T15" fmla="*/ 154 h 392"/>
                  <a:gd name="T16" fmla="*/ 196 w 520"/>
                  <a:gd name="T17" fmla="*/ 132 h 392"/>
                  <a:gd name="T18" fmla="*/ 190 w 520"/>
                  <a:gd name="T19" fmla="*/ 118 h 392"/>
                  <a:gd name="T20" fmla="*/ 206 w 520"/>
                  <a:gd name="T21" fmla="*/ 86 h 392"/>
                  <a:gd name="T22" fmla="*/ 248 w 520"/>
                  <a:gd name="T23" fmla="*/ 28 h 392"/>
                  <a:gd name="T24" fmla="*/ 346 w 520"/>
                  <a:gd name="T25" fmla="*/ 0 h 392"/>
                  <a:gd name="T26" fmla="*/ 348 w 520"/>
                  <a:gd name="T27" fmla="*/ 14 h 392"/>
                  <a:gd name="T28" fmla="*/ 350 w 520"/>
                  <a:gd name="T29" fmla="*/ 24 h 392"/>
                  <a:gd name="T30" fmla="*/ 352 w 520"/>
                  <a:gd name="T31" fmla="*/ 30 h 392"/>
                  <a:gd name="T32" fmla="*/ 354 w 520"/>
                  <a:gd name="T33" fmla="*/ 36 h 392"/>
                  <a:gd name="T34" fmla="*/ 362 w 520"/>
                  <a:gd name="T35" fmla="*/ 48 h 392"/>
                  <a:gd name="T36" fmla="*/ 358 w 520"/>
                  <a:gd name="T37" fmla="*/ 66 h 392"/>
                  <a:gd name="T38" fmla="*/ 358 w 520"/>
                  <a:gd name="T39" fmla="*/ 76 h 392"/>
                  <a:gd name="T40" fmla="*/ 362 w 520"/>
                  <a:gd name="T41" fmla="*/ 86 h 392"/>
                  <a:gd name="T42" fmla="*/ 368 w 520"/>
                  <a:gd name="T43" fmla="*/ 102 h 392"/>
                  <a:gd name="T44" fmla="*/ 368 w 520"/>
                  <a:gd name="T45" fmla="*/ 116 h 392"/>
                  <a:gd name="T46" fmla="*/ 372 w 520"/>
                  <a:gd name="T47" fmla="*/ 118 h 392"/>
                  <a:gd name="T48" fmla="*/ 378 w 520"/>
                  <a:gd name="T49" fmla="*/ 120 h 392"/>
                  <a:gd name="T50" fmla="*/ 386 w 520"/>
                  <a:gd name="T51" fmla="*/ 140 h 392"/>
                  <a:gd name="T52" fmla="*/ 394 w 520"/>
                  <a:gd name="T53" fmla="*/ 184 h 392"/>
                  <a:gd name="T54" fmla="*/ 396 w 520"/>
                  <a:gd name="T55" fmla="*/ 210 h 392"/>
                  <a:gd name="T56" fmla="*/ 402 w 520"/>
                  <a:gd name="T57" fmla="*/ 284 h 392"/>
                  <a:gd name="T58" fmla="*/ 410 w 520"/>
                  <a:gd name="T59" fmla="*/ 316 h 392"/>
                  <a:gd name="T60" fmla="*/ 408 w 520"/>
                  <a:gd name="T61" fmla="*/ 342 h 392"/>
                  <a:gd name="T62" fmla="*/ 396 w 520"/>
                  <a:gd name="T63" fmla="*/ 362 h 392"/>
                  <a:gd name="T64" fmla="*/ 392 w 520"/>
                  <a:gd name="T65" fmla="*/ 364 h 392"/>
                  <a:gd name="T66" fmla="*/ 394 w 520"/>
                  <a:gd name="T67" fmla="*/ 348 h 392"/>
                  <a:gd name="T68" fmla="*/ 368 w 520"/>
                  <a:gd name="T69" fmla="*/ 338 h 392"/>
                  <a:gd name="T70" fmla="*/ 334 w 520"/>
                  <a:gd name="T71" fmla="*/ 324 h 392"/>
                  <a:gd name="T72" fmla="*/ 322 w 520"/>
                  <a:gd name="T73" fmla="*/ 322 h 392"/>
                  <a:gd name="T74" fmla="*/ 316 w 520"/>
                  <a:gd name="T75" fmla="*/ 320 h 392"/>
                  <a:gd name="T76" fmla="*/ 306 w 520"/>
                  <a:gd name="T77" fmla="*/ 312 h 392"/>
                  <a:gd name="T78" fmla="*/ 304 w 520"/>
                  <a:gd name="T79" fmla="*/ 298 h 392"/>
                  <a:gd name="T80" fmla="*/ 302 w 520"/>
                  <a:gd name="T81" fmla="*/ 292 h 392"/>
                  <a:gd name="T82" fmla="*/ 296 w 520"/>
                  <a:gd name="T83" fmla="*/ 290 h 392"/>
                  <a:gd name="T84" fmla="*/ 286 w 520"/>
                  <a:gd name="T85" fmla="*/ 286 h 392"/>
                  <a:gd name="T86" fmla="*/ 274 w 520"/>
                  <a:gd name="T87" fmla="*/ 284 h 392"/>
                  <a:gd name="T88" fmla="*/ 204 w 520"/>
                  <a:gd name="T89" fmla="*/ 298 h 392"/>
                  <a:gd name="T90" fmla="*/ 140 w 520"/>
                  <a:gd name="T91" fmla="*/ 312 h 392"/>
                  <a:gd name="T92" fmla="*/ 96 w 520"/>
                  <a:gd name="T93" fmla="*/ 320 h 392"/>
                  <a:gd name="T94" fmla="*/ 14 w 520"/>
                  <a:gd name="T95" fmla="*/ 334 h 392"/>
                  <a:gd name="T96" fmla="*/ 410 w 520"/>
                  <a:gd name="T97" fmla="*/ 378 h 392"/>
                  <a:gd name="T98" fmla="*/ 410 w 520"/>
                  <a:gd name="T99" fmla="*/ 374 h 392"/>
                  <a:gd name="T100" fmla="*/ 402 w 520"/>
                  <a:gd name="T101" fmla="*/ 380 h 392"/>
                  <a:gd name="T102" fmla="*/ 394 w 520"/>
                  <a:gd name="T103" fmla="*/ 368 h 392"/>
                  <a:gd name="T104" fmla="*/ 404 w 520"/>
                  <a:gd name="T105" fmla="*/ 354 h 392"/>
                  <a:gd name="T106" fmla="*/ 424 w 520"/>
                  <a:gd name="T107" fmla="*/ 346 h 392"/>
                  <a:gd name="T108" fmla="*/ 448 w 520"/>
                  <a:gd name="T109" fmla="*/ 334 h 392"/>
                  <a:gd name="T110" fmla="*/ 492 w 520"/>
                  <a:gd name="T111" fmla="*/ 308 h 392"/>
                  <a:gd name="T112" fmla="*/ 478 w 520"/>
                  <a:gd name="T113" fmla="*/ 328 h 392"/>
                  <a:gd name="T114" fmla="*/ 494 w 520"/>
                  <a:gd name="T115" fmla="*/ 318 h 392"/>
                  <a:gd name="T116" fmla="*/ 516 w 520"/>
                  <a:gd name="T117" fmla="*/ 306 h 392"/>
                  <a:gd name="T118" fmla="*/ 484 w 520"/>
                  <a:gd name="T119" fmla="*/ 338 h 392"/>
                  <a:gd name="T120" fmla="*/ 382 w 520"/>
                  <a:gd name="T121" fmla="*/ 392 h 392"/>
                  <a:gd name="T122" fmla="*/ 388 w 520"/>
                  <a:gd name="T123" fmla="*/ 378 h 392"/>
                  <a:gd name="T124" fmla="*/ 384 w 520"/>
                  <a:gd name="T125" fmla="*/ 392 h 39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520" h="392">
                    <a:moveTo>
                      <a:pt x="0" y="314"/>
                    </a:moveTo>
                    <a:lnTo>
                      <a:pt x="18" y="298"/>
                    </a:lnTo>
                    <a:lnTo>
                      <a:pt x="22" y="290"/>
                    </a:lnTo>
                    <a:lnTo>
                      <a:pt x="34" y="282"/>
                    </a:lnTo>
                    <a:lnTo>
                      <a:pt x="38" y="270"/>
                    </a:lnTo>
                    <a:lnTo>
                      <a:pt x="48" y="258"/>
                    </a:lnTo>
                    <a:lnTo>
                      <a:pt x="40" y="244"/>
                    </a:lnTo>
                    <a:lnTo>
                      <a:pt x="44" y="240"/>
                    </a:lnTo>
                    <a:lnTo>
                      <a:pt x="40" y="238"/>
                    </a:lnTo>
                    <a:lnTo>
                      <a:pt x="32" y="236"/>
                    </a:lnTo>
                    <a:lnTo>
                      <a:pt x="32" y="230"/>
                    </a:lnTo>
                    <a:lnTo>
                      <a:pt x="30" y="222"/>
                    </a:lnTo>
                    <a:lnTo>
                      <a:pt x="64" y="206"/>
                    </a:lnTo>
                    <a:lnTo>
                      <a:pt x="94" y="200"/>
                    </a:lnTo>
                    <a:lnTo>
                      <a:pt x="110" y="200"/>
                    </a:lnTo>
                    <a:lnTo>
                      <a:pt x="122" y="206"/>
                    </a:lnTo>
                    <a:lnTo>
                      <a:pt x="134" y="200"/>
                    </a:lnTo>
                    <a:lnTo>
                      <a:pt x="160" y="194"/>
                    </a:lnTo>
                    <a:lnTo>
                      <a:pt x="172" y="186"/>
                    </a:lnTo>
                    <a:lnTo>
                      <a:pt x="172" y="188"/>
                    </a:lnTo>
                    <a:lnTo>
                      <a:pt x="176" y="180"/>
                    </a:lnTo>
                    <a:lnTo>
                      <a:pt x="186" y="170"/>
                    </a:lnTo>
                    <a:lnTo>
                      <a:pt x="200" y="162"/>
                    </a:lnTo>
                    <a:lnTo>
                      <a:pt x="200" y="154"/>
                    </a:lnTo>
                    <a:lnTo>
                      <a:pt x="198" y="150"/>
                    </a:lnTo>
                    <a:lnTo>
                      <a:pt x="194" y="138"/>
                    </a:lnTo>
                    <a:lnTo>
                      <a:pt x="196" y="132"/>
                    </a:lnTo>
                    <a:lnTo>
                      <a:pt x="198" y="130"/>
                    </a:lnTo>
                    <a:lnTo>
                      <a:pt x="196" y="122"/>
                    </a:lnTo>
                    <a:lnTo>
                      <a:pt x="190" y="118"/>
                    </a:lnTo>
                    <a:lnTo>
                      <a:pt x="186" y="122"/>
                    </a:lnTo>
                    <a:lnTo>
                      <a:pt x="182" y="118"/>
                    </a:lnTo>
                    <a:lnTo>
                      <a:pt x="206" y="86"/>
                    </a:lnTo>
                    <a:lnTo>
                      <a:pt x="210" y="74"/>
                    </a:lnTo>
                    <a:lnTo>
                      <a:pt x="230" y="44"/>
                    </a:lnTo>
                    <a:lnTo>
                      <a:pt x="248" y="28"/>
                    </a:lnTo>
                    <a:lnTo>
                      <a:pt x="262" y="20"/>
                    </a:lnTo>
                    <a:lnTo>
                      <a:pt x="306" y="12"/>
                    </a:lnTo>
                    <a:lnTo>
                      <a:pt x="346" y="0"/>
                    </a:lnTo>
                    <a:lnTo>
                      <a:pt x="346" y="2"/>
                    </a:lnTo>
                    <a:lnTo>
                      <a:pt x="348" y="4"/>
                    </a:lnTo>
                    <a:lnTo>
                      <a:pt x="348" y="14"/>
                    </a:lnTo>
                    <a:lnTo>
                      <a:pt x="348" y="16"/>
                    </a:lnTo>
                    <a:lnTo>
                      <a:pt x="350" y="16"/>
                    </a:lnTo>
                    <a:lnTo>
                      <a:pt x="350" y="24"/>
                    </a:lnTo>
                    <a:lnTo>
                      <a:pt x="352" y="28"/>
                    </a:lnTo>
                    <a:lnTo>
                      <a:pt x="350" y="30"/>
                    </a:lnTo>
                    <a:lnTo>
                      <a:pt x="352" y="30"/>
                    </a:lnTo>
                    <a:lnTo>
                      <a:pt x="352" y="32"/>
                    </a:lnTo>
                    <a:lnTo>
                      <a:pt x="352" y="36"/>
                    </a:lnTo>
                    <a:lnTo>
                      <a:pt x="354" y="36"/>
                    </a:lnTo>
                    <a:lnTo>
                      <a:pt x="354" y="40"/>
                    </a:lnTo>
                    <a:lnTo>
                      <a:pt x="362" y="46"/>
                    </a:lnTo>
                    <a:lnTo>
                      <a:pt x="362" y="48"/>
                    </a:lnTo>
                    <a:lnTo>
                      <a:pt x="358" y="54"/>
                    </a:lnTo>
                    <a:lnTo>
                      <a:pt x="364" y="62"/>
                    </a:lnTo>
                    <a:lnTo>
                      <a:pt x="358" y="66"/>
                    </a:lnTo>
                    <a:lnTo>
                      <a:pt x="362" y="70"/>
                    </a:lnTo>
                    <a:lnTo>
                      <a:pt x="358" y="74"/>
                    </a:lnTo>
                    <a:lnTo>
                      <a:pt x="358" y="76"/>
                    </a:lnTo>
                    <a:lnTo>
                      <a:pt x="358" y="80"/>
                    </a:lnTo>
                    <a:lnTo>
                      <a:pt x="362" y="84"/>
                    </a:lnTo>
                    <a:lnTo>
                      <a:pt x="362" y="86"/>
                    </a:lnTo>
                    <a:lnTo>
                      <a:pt x="364" y="92"/>
                    </a:lnTo>
                    <a:lnTo>
                      <a:pt x="366" y="94"/>
                    </a:lnTo>
                    <a:lnTo>
                      <a:pt x="368" y="102"/>
                    </a:lnTo>
                    <a:lnTo>
                      <a:pt x="370" y="104"/>
                    </a:lnTo>
                    <a:lnTo>
                      <a:pt x="370" y="108"/>
                    </a:lnTo>
                    <a:lnTo>
                      <a:pt x="368" y="116"/>
                    </a:lnTo>
                    <a:lnTo>
                      <a:pt x="370" y="120"/>
                    </a:lnTo>
                    <a:lnTo>
                      <a:pt x="372" y="122"/>
                    </a:lnTo>
                    <a:lnTo>
                      <a:pt x="372" y="118"/>
                    </a:lnTo>
                    <a:lnTo>
                      <a:pt x="378" y="116"/>
                    </a:lnTo>
                    <a:lnTo>
                      <a:pt x="378" y="118"/>
                    </a:lnTo>
                    <a:lnTo>
                      <a:pt x="378" y="120"/>
                    </a:lnTo>
                    <a:lnTo>
                      <a:pt x="380" y="120"/>
                    </a:lnTo>
                    <a:lnTo>
                      <a:pt x="382" y="124"/>
                    </a:lnTo>
                    <a:lnTo>
                      <a:pt x="386" y="140"/>
                    </a:lnTo>
                    <a:lnTo>
                      <a:pt x="392" y="172"/>
                    </a:lnTo>
                    <a:lnTo>
                      <a:pt x="394" y="182"/>
                    </a:lnTo>
                    <a:lnTo>
                      <a:pt x="394" y="184"/>
                    </a:lnTo>
                    <a:lnTo>
                      <a:pt x="396" y="188"/>
                    </a:lnTo>
                    <a:lnTo>
                      <a:pt x="398" y="188"/>
                    </a:lnTo>
                    <a:lnTo>
                      <a:pt x="396" y="210"/>
                    </a:lnTo>
                    <a:lnTo>
                      <a:pt x="396" y="248"/>
                    </a:lnTo>
                    <a:lnTo>
                      <a:pt x="398" y="252"/>
                    </a:lnTo>
                    <a:lnTo>
                      <a:pt x="402" y="284"/>
                    </a:lnTo>
                    <a:lnTo>
                      <a:pt x="404" y="294"/>
                    </a:lnTo>
                    <a:lnTo>
                      <a:pt x="408" y="308"/>
                    </a:lnTo>
                    <a:lnTo>
                      <a:pt x="410" y="316"/>
                    </a:lnTo>
                    <a:lnTo>
                      <a:pt x="414" y="320"/>
                    </a:lnTo>
                    <a:lnTo>
                      <a:pt x="402" y="334"/>
                    </a:lnTo>
                    <a:lnTo>
                      <a:pt x="408" y="342"/>
                    </a:lnTo>
                    <a:lnTo>
                      <a:pt x="402" y="352"/>
                    </a:lnTo>
                    <a:lnTo>
                      <a:pt x="402" y="358"/>
                    </a:lnTo>
                    <a:lnTo>
                      <a:pt x="396" y="362"/>
                    </a:lnTo>
                    <a:lnTo>
                      <a:pt x="392" y="372"/>
                    </a:lnTo>
                    <a:lnTo>
                      <a:pt x="392" y="368"/>
                    </a:lnTo>
                    <a:lnTo>
                      <a:pt x="392" y="364"/>
                    </a:lnTo>
                    <a:lnTo>
                      <a:pt x="394" y="354"/>
                    </a:lnTo>
                    <a:lnTo>
                      <a:pt x="394" y="352"/>
                    </a:lnTo>
                    <a:lnTo>
                      <a:pt x="394" y="348"/>
                    </a:lnTo>
                    <a:lnTo>
                      <a:pt x="394" y="346"/>
                    </a:lnTo>
                    <a:lnTo>
                      <a:pt x="370" y="338"/>
                    </a:lnTo>
                    <a:lnTo>
                      <a:pt x="368" y="338"/>
                    </a:lnTo>
                    <a:lnTo>
                      <a:pt x="358" y="336"/>
                    </a:lnTo>
                    <a:lnTo>
                      <a:pt x="336" y="328"/>
                    </a:lnTo>
                    <a:lnTo>
                      <a:pt x="334" y="324"/>
                    </a:lnTo>
                    <a:lnTo>
                      <a:pt x="332" y="322"/>
                    </a:lnTo>
                    <a:lnTo>
                      <a:pt x="326" y="322"/>
                    </a:lnTo>
                    <a:lnTo>
                      <a:pt x="322" y="322"/>
                    </a:lnTo>
                    <a:lnTo>
                      <a:pt x="320" y="320"/>
                    </a:lnTo>
                    <a:lnTo>
                      <a:pt x="318" y="320"/>
                    </a:lnTo>
                    <a:lnTo>
                      <a:pt x="316" y="320"/>
                    </a:lnTo>
                    <a:lnTo>
                      <a:pt x="310" y="316"/>
                    </a:lnTo>
                    <a:lnTo>
                      <a:pt x="310" y="314"/>
                    </a:lnTo>
                    <a:lnTo>
                      <a:pt x="306" y="312"/>
                    </a:lnTo>
                    <a:lnTo>
                      <a:pt x="308" y="308"/>
                    </a:lnTo>
                    <a:lnTo>
                      <a:pt x="306" y="302"/>
                    </a:lnTo>
                    <a:lnTo>
                      <a:pt x="304" y="298"/>
                    </a:lnTo>
                    <a:lnTo>
                      <a:pt x="302" y="298"/>
                    </a:lnTo>
                    <a:lnTo>
                      <a:pt x="302" y="294"/>
                    </a:lnTo>
                    <a:lnTo>
                      <a:pt x="302" y="292"/>
                    </a:lnTo>
                    <a:lnTo>
                      <a:pt x="300" y="292"/>
                    </a:lnTo>
                    <a:lnTo>
                      <a:pt x="300" y="290"/>
                    </a:lnTo>
                    <a:lnTo>
                      <a:pt x="296" y="290"/>
                    </a:lnTo>
                    <a:lnTo>
                      <a:pt x="290" y="292"/>
                    </a:lnTo>
                    <a:lnTo>
                      <a:pt x="288" y="286"/>
                    </a:lnTo>
                    <a:lnTo>
                      <a:pt x="286" y="286"/>
                    </a:lnTo>
                    <a:lnTo>
                      <a:pt x="282" y="284"/>
                    </a:lnTo>
                    <a:lnTo>
                      <a:pt x="280" y="284"/>
                    </a:lnTo>
                    <a:lnTo>
                      <a:pt x="274" y="284"/>
                    </a:lnTo>
                    <a:lnTo>
                      <a:pt x="234" y="292"/>
                    </a:lnTo>
                    <a:lnTo>
                      <a:pt x="232" y="292"/>
                    </a:lnTo>
                    <a:lnTo>
                      <a:pt x="204" y="298"/>
                    </a:lnTo>
                    <a:lnTo>
                      <a:pt x="184" y="302"/>
                    </a:lnTo>
                    <a:lnTo>
                      <a:pt x="180" y="304"/>
                    </a:lnTo>
                    <a:lnTo>
                      <a:pt x="140" y="312"/>
                    </a:lnTo>
                    <a:lnTo>
                      <a:pt x="130" y="314"/>
                    </a:lnTo>
                    <a:lnTo>
                      <a:pt x="104" y="318"/>
                    </a:lnTo>
                    <a:lnTo>
                      <a:pt x="96" y="320"/>
                    </a:lnTo>
                    <a:lnTo>
                      <a:pt x="58" y="328"/>
                    </a:lnTo>
                    <a:lnTo>
                      <a:pt x="48" y="330"/>
                    </a:lnTo>
                    <a:lnTo>
                      <a:pt x="14" y="334"/>
                    </a:lnTo>
                    <a:lnTo>
                      <a:pt x="4" y="336"/>
                    </a:lnTo>
                    <a:lnTo>
                      <a:pt x="0" y="314"/>
                    </a:lnTo>
                    <a:close/>
                    <a:moveTo>
                      <a:pt x="410" y="378"/>
                    </a:moveTo>
                    <a:lnTo>
                      <a:pt x="400" y="382"/>
                    </a:lnTo>
                    <a:lnTo>
                      <a:pt x="410" y="376"/>
                    </a:lnTo>
                    <a:lnTo>
                      <a:pt x="410" y="374"/>
                    </a:lnTo>
                    <a:lnTo>
                      <a:pt x="402" y="374"/>
                    </a:lnTo>
                    <a:lnTo>
                      <a:pt x="398" y="376"/>
                    </a:lnTo>
                    <a:lnTo>
                      <a:pt x="402" y="380"/>
                    </a:lnTo>
                    <a:lnTo>
                      <a:pt x="394" y="382"/>
                    </a:lnTo>
                    <a:lnTo>
                      <a:pt x="392" y="378"/>
                    </a:lnTo>
                    <a:lnTo>
                      <a:pt x="394" y="368"/>
                    </a:lnTo>
                    <a:lnTo>
                      <a:pt x="396" y="362"/>
                    </a:lnTo>
                    <a:lnTo>
                      <a:pt x="408" y="362"/>
                    </a:lnTo>
                    <a:lnTo>
                      <a:pt x="404" y="354"/>
                    </a:lnTo>
                    <a:lnTo>
                      <a:pt x="414" y="348"/>
                    </a:lnTo>
                    <a:lnTo>
                      <a:pt x="422" y="348"/>
                    </a:lnTo>
                    <a:lnTo>
                      <a:pt x="424" y="346"/>
                    </a:lnTo>
                    <a:lnTo>
                      <a:pt x="438" y="344"/>
                    </a:lnTo>
                    <a:lnTo>
                      <a:pt x="442" y="338"/>
                    </a:lnTo>
                    <a:lnTo>
                      <a:pt x="448" y="334"/>
                    </a:lnTo>
                    <a:lnTo>
                      <a:pt x="474" y="328"/>
                    </a:lnTo>
                    <a:lnTo>
                      <a:pt x="490" y="308"/>
                    </a:lnTo>
                    <a:lnTo>
                      <a:pt x="492" y="308"/>
                    </a:lnTo>
                    <a:lnTo>
                      <a:pt x="488" y="312"/>
                    </a:lnTo>
                    <a:lnTo>
                      <a:pt x="486" y="320"/>
                    </a:lnTo>
                    <a:lnTo>
                      <a:pt x="478" y="328"/>
                    </a:lnTo>
                    <a:lnTo>
                      <a:pt x="476" y="334"/>
                    </a:lnTo>
                    <a:lnTo>
                      <a:pt x="484" y="330"/>
                    </a:lnTo>
                    <a:lnTo>
                      <a:pt x="494" y="318"/>
                    </a:lnTo>
                    <a:lnTo>
                      <a:pt x="500" y="316"/>
                    </a:lnTo>
                    <a:lnTo>
                      <a:pt x="508" y="316"/>
                    </a:lnTo>
                    <a:lnTo>
                      <a:pt x="516" y="306"/>
                    </a:lnTo>
                    <a:lnTo>
                      <a:pt x="520" y="306"/>
                    </a:lnTo>
                    <a:lnTo>
                      <a:pt x="518" y="312"/>
                    </a:lnTo>
                    <a:lnTo>
                      <a:pt x="484" y="338"/>
                    </a:lnTo>
                    <a:lnTo>
                      <a:pt x="430" y="366"/>
                    </a:lnTo>
                    <a:lnTo>
                      <a:pt x="410" y="378"/>
                    </a:lnTo>
                    <a:close/>
                    <a:moveTo>
                      <a:pt x="382" y="392"/>
                    </a:moveTo>
                    <a:lnTo>
                      <a:pt x="380" y="390"/>
                    </a:lnTo>
                    <a:lnTo>
                      <a:pt x="384" y="380"/>
                    </a:lnTo>
                    <a:lnTo>
                      <a:pt x="388" y="378"/>
                    </a:lnTo>
                    <a:lnTo>
                      <a:pt x="392" y="380"/>
                    </a:lnTo>
                    <a:lnTo>
                      <a:pt x="386" y="388"/>
                    </a:lnTo>
                    <a:lnTo>
                      <a:pt x="384" y="392"/>
                    </a:lnTo>
                    <a:lnTo>
                      <a:pt x="382" y="392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Freeform 270"/>
              <p:cNvSpPr>
                <a:spLocks/>
              </p:cNvSpPr>
              <p:nvPr/>
            </p:nvSpPr>
            <p:spPr bwMode="auto">
              <a:xfrm>
                <a:off x="3930" y="2191"/>
                <a:ext cx="400" cy="256"/>
              </a:xfrm>
              <a:custGeom>
                <a:avLst/>
                <a:gdLst>
                  <a:gd name="T0" fmla="*/ 174 w 400"/>
                  <a:gd name="T1" fmla="*/ 230 h 256"/>
                  <a:gd name="T2" fmla="*/ 136 w 400"/>
                  <a:gd name="T3" fmla="*/ 236 h 256"/>
                  <a:gd name="T4" fmla="*/ 82 w 400"/>
                  <a:gd name="T5" fmla="*/ 248 h 256"/>
                  <a:gd name="T6" fmla="*/ 32 w 400"/>
                  <a:gd name="T7" fmla="*/ 256 h 256"/>
                  <a:gd name="T8" fmla="*/ 26 w 400"/>
                  <a:gd name="T9" fmla="*/ 218 h 256"/>
                  <a:gd name="T10" fmla="*/ 18 w 400"/>
                  <a:gd name="T11" fmla="*/ 176 h 256"/>
                  <a:gd name="T12" fmla="*/ 12 w 400"/>
                  <a:gd name="T13" fmla="*/ 136 h 256"/>
                  <a:gd name="T14" fmla="*/ 2 w 400"/>
                  <a:gd name="T15" fmla="*/ 74 h 256"/>
                  <a:gd name="T16" fmla="*/ 48 w 400"/>
                  <a:gd name="T17" fmla="*/ 52 h 256"/>
                  <a:gd name="T18" fmla="*/ 102 w 400"/>
                  <a:gd name="T19" fmla="*/ 44 h 256"/>
                  <a:gd name="T20" fmla="*/ 174 w 400"/>
                  <a:gd name="T21" fmla="*/ 30 h 256"/>
                  <a:gd name="T22" fmla="*/ 228 w 400"/>
                  <a:gd name="T23" fmla="*/ 18 h 256"/>
                  <a:gd name="T24" fmla="*/ 278 w 400"/>
                  <a:gd name="T25" fmla="*/ 8 h 256"/>
                  <a:gd name="T26" fmla="*/ 326 w 400"/>
                  <a:gd name="T27" fmla="*/ 0 h 256"/>
                  <a:gd name="T28" fmla="*/ 334 w 400"/>
                  <a:gd name="T29" fmla="*/ 8 h 256"/>
                  <a:gd name="T30" fmla="*/ 344 w 400"/>
                  <a:gd name="T31" fmla="*/ 8 h 256"/>
                  <a:gd name="T32" fmla="*/ 346 w 400"/>
                  <a:gd name="T33" fmla="*/ 14 h 256"/>
                  <a:gd name="T34" fmla="*/ 352 w 400"/>
                  <a:gd name="T35" fmla="*/ 24 h 256"/>
                  <a:gd name="T36" fmla="*/ 354 w 400"/>
                  <a:gd name="T37" fmla="*/ 32 h 256"/>
                  <a:gd name="T38" fmla="*/ 364 w 400"/>
                  <a:gd name="T39" fmla="*/ 36 h 256"/>
                  <a:gd name="T40" fmla="*/ 376 w 400"/>
                  <a:gd name="T41" fmla="*/ 38 h 256"/>
                  <a:gd name="T42" fmla="*/ 376 w 400"/>
                  <a:gd name="T43" fmla="*/ 48 h 256"/>
                  <a:gd name="T44" fmla="*/ 370 w 400"/>
                  <a:gd name="T45" fmla="*/ 58 h 256"/>
                  <a:gd name="T46" fmla="*/ 366 w 400"/>
                  <a:gd name="T47" fmla="*/ 68 h 256"/>
                  <a:gd name="T48" fmla="*/ 366 w 400"/>
                  <a:gd name="T49" fmla="*/ 74 h 256"/>
                  <a:gd name="T50" fmla="*/ 360 w 400"/>
                  <a:gd name="T51" fmla="*/ 80 h 256"/>
                  <a:gd name="T52" fmla="*/ 364 w 400"/>
                  <a:gd name="T53" fmla="*/ 90 h 256"/>
                  <a:gd name="T54" fmla="*/ 364 w 400"/>
                  <a:gd name="T55" fmla="*/ 94 h 256"/>
                  <a:gd name="T56" fmla="*/ 362 w 400"/>
                  <a:gd name="T57" fmla="*/ 98 h 256"/>
                  <a:gd name="T58" fmla="*/ 360 w 400"/>
                  <a:gd name="T59" fmla="*/ 108 h 256"/>
                  <a:gd name="T60" fmla="*/ 362 w 400"/>
                  <a:gd name="T61" fmla="*/ 112 h 256"/>
                  <a:gd name="T62" fmla="*/ 364 w 400"/>
                  <a:gd name="T63" fmla="*/ 116 h 256"/>
                  <a:gd name="T64" fmla="*/ 372 w 400"/>
                  <a:gd name="T65" fmla="*/ 120 h 256"/>
                  <a:gd name="T66" fmla="*/ 378 w 400"/>
                  <a:gd name="T67" fmla="*/ 128 h 256"/>
                  <a:gd name="T68" fmla="*/ 384 w 400"/>
                  <a:gd name="T69" fmla="*/ 134 h 256"/>
                  <a:gd name="T70" fmla="*/ 392 w 400"/>
                  <a:gd name="T71" fmla="*/ 138 h 256"/>
                  <a:gd name="T72" fmla="*/ 400 w 400"/>
                  <a:gd name="T73" fmla="*/ 146 h 256"/>
                  <a:gd name="T74" fmla="*/ 386 w 400"/>
                  <a:gd name="T75" fmla="*/ 156 h 256"/>
                  <a:gd name="T76" fmla="*/ 382 w 400"/>
                  <a:gd name="T77" fmla="*/ 166 h 256"/>
                  <a:gd name="T78" fmla="*/ 378 w 400"/>
                  <a:gd name="T79" fmla="*/ 170 h 256"/>
                  <a:gd name="T80" fmla="*/ 376 w 400"/>
                  <a:gd name="T81" fmla="*/ 174 h 256"/>
                  <a:gd name="T82" fmla="*/ 364 w 400"/>
                  <a:gd name="T83" fmla="*/ 186 h 256"/>
                  <a:gd name="T84" fmla="*/ 348 w 400"/>
                  <a:gd name="T85" fmla="*/ 184 h 256"/>
                  <a:gd name="T86" fmla="*/ 340 w 400"/>
                  <a:gd name="T87" fmla="*/ 196 h 256"/>
                  <a:gd name="T88" fmla="*/ 310 w 400"/>
                  <a:gd name="T89" fmla="*/ 202 h 256"/>
                  <a:gd name="T90" fmla="*/ 262 w 400"/>
                  <a:gd name="T91" fmla="*/ 214 h 256"/>
                  <a:gd name="T92" fmla="*/ 230 w 400"/>
                  <a:gd name="T93" fmla="*/ 220 h 25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00" h="256">
                    <a:moveTo>
                      <a:pt x="230" y="220"/>
                    </a:moveTo>
                    <a:lnTo>
                      <a:pt x="190" y="228"/>
                    </a:lnTo>
                    <a:lnTo>
                      <a:pt x="174" y="230"/>
                    </a:lnTo>
                    <a:lnTo>
                      <a:pt x="172" y="230"/>
                    </a:lnTo>
                    <a:lnTo>
                      <a:pt x="142" y="236"/>
                    </a:lnTo>
                    <a:lnTo>
                      <a:pt x="136" y="236"/>
                    </a:lnTo>
                    <a:lnTo>
                      <a:pt x="106" y="244"/>
                    </a:lnTo>
                    <a:lnTo>
                      <a:pt x="102" y="244"/>
                    </a:lnTo>
                    <a:lnTo>
                      <a:pt x="82" y="248"/>
                    </a:lnTo>
                    <a:lnTo>
                      <a:pt x="72" y="248"/>
                    </a:lnTo>
                    <a:lnTo>
                      <a:pt x="38" y="256"/>
                    </a:lnTo>
                    <a:lnTo>
                      <a:pt x="32" y="256"/>
                    </a:lnTo>
                    <a:lnTo>
                      <a:pt x="30" y="234"/>
                    </a:lnTo>
                    <a:lnTo>
                      <a:pt x="28" y="230"/>
                    </a:lnTo>
                    <a:lnTo>
                      <a:pt x="26" y="218"/>
                    </a:lnTo>
                    <a:lnTo>
                      <a:pt x="22" y="198"/>
                    </a:lnTo>
                    <a:lnTo>
                      <a:pt x="20" y="190"/>
                    </a:lnTo>
                    <a:lnTo>
                      <a:pt x="18" y="176"/>
                    </a:lnTo>
                    <a:lnTo>
                      <a:pt x="16" y="158"/>
                    </a:lnTo>
                    <a:lnTo>
                      <a:pt x="16" y="156"/>
                    </a:lnTo>
                    <a:lnTo>
                      <a:pt x="12" y="136"/>
                    </a:lnTo>
                    <a:lnTo>
                      <a:pt x="6" y="106"/>
                    </a:lnTo>
                    <a:lnTo>
                      <a:pt x="6" y="104"/>
                    </a:lnTo>
                    <a:lnTo>
                      <a:pt x="2" y="74"/>
                    </a:lnTo>
                    <a:lnTo>
                      <a:pt x="0" y="62"/>
                    </a:lnTo>
                    <a:lnTo>
                      <a:pt x="44" y="30"/>
                    </a:lnTo>
                    <a:lnTo>
                      <a:pt x="48" y="52"/>
                    </a:lnTo>
                    <a:lnTo>
                      <a:pt x="58" y="50"/>
                    </a:lnTo>
                    <a:lnTo>
                      <a:pt x="92" y="46"/>
                    </a:lnTo>
                    <a:lnTo>
                      <a:pt x="102" y="44"/>
                    </a:lnTo>
                    <a:lnTo>
                      <a:pt x="140" y="36"/>
                    </a:lnTo>
                    <a:lnTo>
                      <a:pt x="148" y="34"/>
                    </a:lnTo>
                    <a:lnTo>
                      <a:pt x="174" y="30"/>
                    </a:lnTo>
                    <a:lnTo>
                      <a:pt x="184" y="28"/>
                    </a:lnTo>
                    <a:lnTo>
                      <a:pt x="224" y="20"/>
                    </a:lnTo>
                    <a:lnTo>
                      <a:pt x="228" y="18"/>
                    </a:lnTo>
                    <a:lnTo>
                      <a:pt x="248" y="14"/>
                    </a:lnTo>
                    <a:lnTo>
                      <a:pt x="276" y="8"/>
                    </a:lnTo>
                    <a:lnTo>
                      <a:pt x="278" y="8"/>
                    </a:lnTo>
                    <a:lnTo>
                      <a:pt x="318" y="0"/>
                    </a:lnTo>
                    <a:lnTo>
                      <a:pt x="324" y="0"/>
                    </a:lnTo>
                    <a:lnTo>
                      <a:pt x="326" y="0"/>
                    </a:lnTo>
                    <a:lnTo>
                      <a:pt x="330" y="2"/>
                    </a:lnTo>
                    <a:lnTo>
                      <a:pt x="332" y="2"/>
                    </a:lnTo>
                    <a:lnTo>
                      <a:pt x="334" y="8"/>
                    </a:lnTo>
                    <a:lnTo>
                      <a:pt x="340" y="6"/>
                    </a:lnTo>
                    <a:lnTo>
                      <a:pt x="344" y="6"/>
                    </a:lnTo>
                    <a:lnTo>
                      <a:pt x="344" y="8"/>
                    </a:lnTo>
                    <a:lnTo>
                      <a:pt x="346" y="8"/>
                    </a:lnTo>
                    <a:lnTo>
                      <a:pt x="346" y="10"/>
                    </a:lnTo>
                    <a:lnTo>
                      <a:pt x="346" y="14"/>
                    </a:lnTo>
                    <a:lnTo>
                      <a:pt x="348" y="14"/>
                    </a:lnTo>
                    <a:lnTo>
                      <a:pt x="350" y="18"/>
                    </a:lnTo>
                    <a:lnTo>
                      <a:pt x="352" y="24"/>
                    </a:lnTo>
                    <a:lnTo>
                      <a:pt x="350" y="28"/>
                    </a:lnTo>
                    <a:lnTo>
                      <a:pt x="354" y="30"/>
                    </a:lnTo>
                    <a:lnTo>
                      <a:pt x="354" y="32"/>
                    </a:lnTo>
                    <a:lnTo>
                      <a:pt x="360" y="36"/>
                    </a:lnTo>
                    <a:lnTo>
                      <a:pt x="362" y="36"/>
                    </a:lnTo>
                    <a:lnTo>
                      <a:pt x="364" y="36"/>
                    </a:lnTo>
                    <a:lnTo>
                      <a:pt x="366" y="38"/>
                    </a:lnTo>
                    <a:lnTo>
                      <a:pt x="370" y="38"/>
                    </a:lnTo>
                    <a:lnTo>
                      <a:pt x="376" y="38"/>
                    </a:lnTo>
                    <a:lnTo>
                      <a:pt x="378" y="40"/>
                    </a:lnTo>
                    <a:lnTo>
                      <a:pt x="380" y="44"/>
                    </a:lnTo>
                    <a:lnTo>
                      <a:pt x="376" y="48"/>
                    </a:lnTo>
                    <a:lnTo>
                      <a:pt x="376" y="50"/>
                    </a:lnTo>
                    <a:lnTo>
                      <a:pt x="372" y="50"/>
                    </a:lnTo>
                    <a:lnTo>
                      <a:pt x="370" y="58"/>
                    </a:lnTo>
                    <a:lnTo>
                      <a:pt x="370" y="64"/>
                    </a:lnTo>
                    <a:lnTo>
                      <a:pt x="368" y="66"/>
                    </a:lnTo>
                    <a:lnTo>
                      <a:pt x="366" y="68"/>
                    </a:lnTo>
                    <a:lnTo>
                      <a:pt x="366" y="70"/>
                    </a:lnTo>
                    <a:lnTo>
                      <a:pt x="368" y="70"/>
                    </a:lnTo>
                    <a:lnTo>
                      <a:pt x="366" y="74"/>
                    </a:lnTo>
                    <a:lnTo>
                      <a:pt x="364" y="76"/>
                    </a:lnTo>
                    <a:lnTo>
                      <a:pt x="362" y="78"/>
                    </a:lnTo>
                    <a:lnTo>
                      <a:pt x="360" y="80"/>
                    </a:lnTo>
                    <a:lnTo>
                      <a:pt x="360" y="82"/>
                    </a:lnTo>
                    <a:lnTo>
                      <a:pt x="364" y="88"/>
                    </a:lnTo>
                    <a:lnTo>
                      <a:pt x="364" y="90"/>
                    </a:lnTo>
                    <a:lnTo>
                      <a:pt x="366" y="90"/>
                    </a:lnTo>
                    <a:lnTo>
                      <a:pt x="364" y="92"/>
                    </a:lnTo>
                    <a:lnTo>
                      <a:pt x="364" y="94"/>
                    </a:lnTo>
                    <a:lnTo>
                      <a:pt x="364" y="96"/>
                    </a:lnTo>
                    <a:lnTo>
                      <a:pt x="364" y="98"/>
                    </a:lnTo>
                    <a:lnTo>
                      <a:pt x="362" y="98"/>
                    </a:lnTo>
                    <a:lnTo>
                      <a:pt x="360" y="100"/>
                    </a:lnTo>
                    <a:lnTo>
                      <a:pt x="360" y="104"/>
                    </a:lnTo>
                    <a:lnTo>
                      <a:pt x="360" y="108"/>
                    </a:lnTo>
                    <a:lnTo>
                      <a:pt x="362" y="108"/>
                    </a:lnTo>
                    <a:lnTo>
                      <a:pt x="360" y="110"/>
                    </a:lnTo>
                    <a:lnTo>
                      <a:pt x="362" y="112"/>
                    </a:lnTo>
                    <a:lnTo>
                      <a:pt x="362" y="114"/>
                    </a:lnTo>
                    <a:lnTo>
                      <a:pt x="362" y="116"/>
                    </a:lnTo>
                    <a:lnTo>
                      <a:pt x="364" y="116"/>
                    </a:lnTo>
                    <a:lnTo>
                      <a:pt x="368" y="116"/>
                    </a:lnTo>
                    <a:lnTo>
                      <a:pt x="370" y="116"/>
                    </a:lnTo>
                    <a:lnTo>
                      <a:pt x="372" y="120"/>
                    </a:lnTo>
                    <a:lnTo>
                      <a:pt x="372" y="124"/>
                    </a:lnTo>
                    <a:lnTo>
                      <a:pt x="376" y="126"/>
                    </a:lnTo>
                    <a:lnTo>
                      <a:pt x="378" y="128"/>
                    </a:lnTo>
                    <a:lnTo>
                      <a:pt x="380" y="128"/>
                    </a:lnTo>
                    <a:lnTo>
                      <a:pt x="382" y="134"/>
                    </a:lnTo>
                    <a:lnTo>
                      <a:pt x="384" y="134"/>
                    </a:lnTo>
                    <a:lnTo>
                      <a:pt x="384" y="136"/>
                    </a:lnTo>
                    <a:lnTo>
                      <a:pt x="390" y="136"/>
                    </a:lnTo>
                    <a:lnTo>
                      <a:pt x="392" y="138"/>
                    </a:lnTo>
                    <a:lnTo>
                      <a:pt x="398" y="142"/>
                    </a:lnTo>
                    <a:lnTo>
                      <a:pt x="400" y="144"/>
                    </a:lnTo>
                    <a:lnTo>
                      <a:pt x="400" y="146"/>
                    </a:lnTo>
                    <a:lnTo>
                      <a:pt x="394" y="150"/>
                    </a:lnTo>
                    <a:lnTo>
                      <a:pt x="394" y="154"/>
                    </a:lnTo>
                    <a:lnTo>
                      <a:pt x="386" y="156"/>
                    </a:lnTo>
                    <a:lnTo>
                      <a:pt x="386" y="158"/>
                    </a:lnTo>
                    <a:lnTo>
                      <a:pt x="382" y="164"/>
                    </a:lnTo>
                    <a:lnTo>
                      <a:pt x="382" y="166"/>
                    </a:lnTo>
                    <a:lnTo>
                      <a:pt x="380" y="166"/>
                    </a:lnTo>
                    <a:lnTo>
                      <a:pt x="378" y="168"/>
                    </a:lnTo>
                    <a:lnTo>
                      <a:pt x="378" y="170"/>
                    </a:lnTo>
                    <a:lnTo>
                      <a:pt x="380" y="172"/>
                    </a:lnTo>
                    <a:lnTo>
                      <a:pt x="380" y="174"/>
                    </a:lnTo>
                    <a:lnTo>
                      <a:pt x="376" y="174"/>
                    </a:lnTo>
                    <a:lnTo>
                      <a:pt x="372" y="180"/>
                    </a:lnTo>
                    <a:lnTo>
                      <a:pt x="366" y="180"/>
                    </a:lnTo>
                    <a:lnTo>
                      <a:pt x="364" y="186"/>
                    </a:lnTo>
                    <a:lnTo>
                      <a:pt x="360" y="184"/>
                    </a:lnTo>
                    <a:lnTo>
                      <a:pt x="352" y="184"/>
                    </a:lnTo>
                    <a:lnTo>
                      <a:pt x="348" y="184"/>
                    </a:lnTo>
                    <a:lnTo>
                      <a:pt x="346" y="186"/>
                    </a:lnTo>
                    <a:lnTo>
                      <a:pt x="344" y="190"/>
                    </a:lnTo>
                    <a:lnTo>
                      <a:pt x="340" y="196"/>
                    </a:lnTo>
                    <a:lnTo>
                      <a:pt x="340" y="198"/>
                    </a:lnTo>
                    <a:lnTo>
                      <a:pt x="318" y="202"/>
                    </a:lnTo>
                    <a:lnTo>
                      <a:pt x="310" y="202"/>
                    </a:lnTo>
                    <a:lnTo>
                      <a:pt x="290" y="206"/>
                    </a:lnTo>
                    <a:lnTo>
                      <a:pt x="276" y="212"/>
                    </a:lnTo>
                    <a:lnTo>
                      <a:pt x="262" y="214"/>
                    </a:lnTo>
                    <a:lnTo>
                      <a:pt x="246" y="216"/>
                    </a:lnTo>
                    <a:lnTo>
                      <a:pt x="232" y="220"/>
                    </a:lnTo>
                    <a:lnTo>
                      <a:pt x="230" y="220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Freeform 271"/>
              <p:cNvSpPr>
                <a:spLocks/>
              </p:cNvSpPr>
              <p:nvPr/>
            </p:nvSpPr>
            <p:spPr bwMode="auto">
              <a:xfrm>
                <a:off x="4372" y="2133"/>
                <a:ext cx="118" cy="116"/>
              </a:xfrm>
              <a:custGeom>
                <a:avLst/>
                <a:gdLst>
                  <a:gd name="T0" fmla="*/ 6 w 118"/>
                  <a:gd name="T1" fmla="*/ 68 h 116"/>
                  <a:gd name="T2" fmla="*/ 4 w 118"/>
                  <a:gd name="T3" fmla="*/ 58 h 116"/>
                  <a:gd name="T4" fmla="*/ 0 w 118"/>
                  <a:gd name="T5" fmla="*/ 26 h 116"/>
                  <a:gd name="T6" fmla="*/ 28 w 118"/>
                  <a:gd name="T7" fmla="*/ 18 h 116"/>
                  <a:gd name="T8" fmla="*/ 30 w 118"/>
                  <a:gd name="T9" fmla="*/ 18 h 116"/>
                  <a:gd name="T10" fmla="*/ 42 w 118"/>
                  <a:gd name="T11" fmla="*/ 16 h 116"/>
                  <a:gd name="T12" fmla="*/ 42 w 118"/>
                  <a:gd name="T13" fmla="*/ 18 h 116"/>
                  <a:gd name="T14" fmla="*/ 46 w 118"/>
                  <a:gd name="T15" fmla="*/ 18 h 116"/>
                  <a:gd name="T16" fmla="*/ 46 w 118"/>
                  <a:gd name="T17" fmla="*/ 14 h 116"/>
                  <a:gd name="T18" fmla="*/ 56 w 118"/>
                  <a:gd name="T19" fmla="*/ 14 h 116"/>
                  <a:gd name="T20" fmla="*/ 58 w 118"/>
                  <a:gd name="T21" fmla="*/ 12 h 116"/>
                  <a:gd name="T22" fmla="*/ 60 w 118"/>
                  <a:gd name="T23" fmla="*/ 12 h 116"/>
                  <a:gd name="T24" fmla="*/ 84 w 118"/>
                  <a:gd name="T25" fmla="*/ 4 h 116"/>
                  <a:gd name="T26" fmla="*/ 86 w 118"/>
                  <a:gd name="T27" fmla="*/ 4 h 116"/>
                  <a:gd name="T28" fmla="*/ 104 w 118"/>
                  <a:gd name="T29" fmla="*/ 0 h 116"/>
                  <a:gd name="T30" fmla="*/ 106 w 118"/>
                  <a:gd name="T31" fmla="*/ 2 h 116"/>
                  <a:gd name="T32" fmla="*/ 112 w 118"/>
                  <a:gd name="T33" fmla="*/ 26 h 116"/>
                  <a:gd name="T34" fmla="*/ 112 w 118"/>
                  <a:gd name="T35" fmla="*/ 32 h 116"/>
                  <a:gd name="T36" fmla="*/ 116 w 118"/>
                  <a:gd name="T37" fmla="*/ 34 h 116"/>
                  <a:gd name="T38" fmla="*/ 118 w 118"/>
                  <a:gd name="T39" fmla="*/ 50 h 116"/>
                  <a:gd name="T40" fmla="*/ 116 w 118"/>
                  <a:gd name="T41" fmla="*/ 52 h 116"/>
                  <a:gd name="T42" fmla="*/ 118 w 118"/>
                  <a:gd name="T43" fmla="*/ 58 h 116"/>
                  <a:gd name="T44" fmla="*/ 118 w 118"/>
                  <a:gd name="T45" fmla="*/ 60 h 116"/>
                  <a:gd name="T46" fmla="*/ 116 w 118"/>
                  <a:gd name="T47" fmla="*/ 60 h 116"/>
                  <a:gd name="T48" fmla="*/ 90 w 118"/>
                  <a:gd name="T49" fmla="*/ 72 h 116"/>
                  <a:gd name="T50" fmla="*/ 88 w 118"/>
                  <a:gd name="T51" fmla="*/ 72 h 116"/>
                  <a:gd name="T52" fmla="*/ 84 w 118"/>
                  <a:gd name="T53" fmla="*/ 64 h 116"/>
                  <a:gd name="T54" fmla="*/ 86 w 118"/>
                  <a:gd name="T55" fmla="*/ 72 h 116"/>
                  <a:gd name="T56" fmla="*/ 76 w 118"/>
                  <a:gd name="T57" fmla="*/ 76 h 116"/>
                  <a:gd name="T58" fmla="*/ 50 w 118"/>
                  <a:gd name="T59" fmla="*/ 80 h 116"/>
                  <a:gd name="T60" fmla="*/ 42 w 118"/>
                  <a:gd name="T61" fmla="*/ 94 h 116"/>
                  <a:gd name="T62" fmla="*/ 10 w 118"/>
                  <a:gd name="T63" fmla="*/ 116 h 116"/>
                  <a:gd name="T64" fmla="*/ 4 w 118"/>
                  <a:gd name="T65" fmla="*/ 108 h 116"/>
                  <a:gd name="T66" fmla="*/ 16 w 118"/>
                  <a:gd name="T67" fmla="*/ 94 h 116"/>
                  <a:gd name="T68" fmla="*/ 12 w 118"/>
                  <a:gd name="T69" fmla="*/ 90 h 116"/>
                  <a:gd name="T70" fmla="*/ 10 w 118"/>
                  <a:gd name="T71" fmla="*/ 82 h 116"/>
                  <a:gd name="T72" fmla="*/ 6 w 118"/>
                  <a:gd name="T73" fmla="*/ 68 h 11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18" h="116">
                    <a:moveTo>
                      <a:pt x="6" y="68"/>
                    </a:moveTo>
                    <a:lnTo>
                      <a:pt x="4" y="58"/>
                    </a:lnTo>
                    <a:lnTo>
                      <a:pt x="0" y="26"/>
                    </a:lnTo>
                    <a:lnTo>
                      <a:pt x="28" y="18"/>
                    </a:lnTo>
                    <a:lnTo>
                      <a:pt x="30" y="18"/>
                    </a:lnTo>
                    <a:lnTo>
                      <a:pt x="42" y="16"/>
                    </a:lnTo>
                    <a:lnTo>
                      <a:pt x="42" y="18"/>
                    </a:lnTo>
                    <a:lnTo>
                      <a:pt x="46" y="18"/>
                    </a:lnTo>
                    <a:lnTo>
                      <a:pt x="46" y="14"/>
                    </a:lnTo>
                    <a:lnTo>
                      <a:pt x="56" y="14"/>
                    </a:lnTo>
                    <a:lnTo>
                      <a:pt x="58" y="12"/>
                    </a:lnTo>
                    <a:lnTo>
                      <a:pt x="60" y="12"/>
                    </a:lnTo>
                    <a:lnTo>
                      <a:pt x="84" y="4"/>
                    </a:lnTo>
                    <a:lnTo>
                      <a:pt x="86" y="4"/>
                    </a:lnTo>
                    <a:lnTo>
                      <a:pt x="104" y="0"/>
                    </a:lnTo>
                    <a:lnTo>
                      <a:pt x="106" y="2"/>
                    </a:lnTo>
                    <a:lnTo>
                      <a:pt x="112" y="26"/>
                    </a:lnTo>
                    <a:lnTo>
                      <a:pt x="112" y="32"/>
                    </a:lnTo>
                    <a:lnTo>
                      <a:pt x="116" y="34"/>
                    </a:lnTo>
                    <a:lnTo>
                      <a:pt x="118" y="50"/>
                    </a:lnTo>
                    <a:lnTo>
                      <a:pt x="116" y="52"/>
                    </a:lnTo>
                    <a:lnTo>
                      <a:pt x="118" y="58"/>
                    </a:lnTo>
                    <a:lnTo>
                      <a:pt x="118" y="60"/>
                    </a:lnTo>
                    <a:lnTo>
                      <a:pt x="116" y="60"/>
                    </a:lnTo>
                    <a:lnTo>
                      <a:pt x="90" y="72"/>
                    </a:lnTo>
                    <a:lnTo>
                      <a:pt x="88" y="72"/>
                    </a:lnTo>
                    <a:lnTo>
                      <a:pt x="84" y="64"/>
                    </a:lnTo>
                    <a:lnTo>
                      <a:pt x="86" y="72"/>
                    </a:lnTo>
                    <a:lnTo>
                      <a:pt x="76" y="76"/>
                    </a:lnTo>
                    <a:lnTo>
                      <a:pt x="50" y="80"/>
                    </a:lnTo>
                    <a:lnTo>
                      <a:pt x="42" y="94"/>
                    </a:lnTo>
                    <a:lnTo>
                      <a:pt x="10" y="116"/>
                    </a:lnTo>
                    <a:lnTo>
                      <a:pt x="4" y="108"/>
                    </a:lnTo>
                    <a:lnTo>
                      <a:pt x="16" y="94"/>
                    </a:lnTo>
                    <a:lnTo>
                      <a:pt x="12" y="90"/>
                    </a:lnTo>
                    <a:lnTo>
                      <a:pt x="10" y="82"/>
                    </a:lnTo>
                    <a:lnTo>
                      <a:pt x="6" y="68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Freeform 272"/>
              <p:cNvSpPr>
                <a:spLocks noEditPoints="1"/>
              </p:cNvSpPr>
              <p:nvPr/>
            </p:nvSpPr>
            <p:spPr bwMode="auto">
              <a:xfrm>
                <a:off x="4478" y="2129"/>
                <a:ext cx="54" cy="64"/>
              </a:xfrm>
              <a:custGeom>
                <a:avLst/>
                <a:gdLst>
                  <a:gd name="T0" fmla="*/ 10 w 54"/>
                  <a:gd name="T1" fmla="*/ 38 h 64"/>
                  <a:gd name="T2" fmla="*/ 6 w 54"/>
                  <a:gd name="T3" fmla="*/ 36 h 64"/>
                  <a:gd name="T4" fmla="*/ 6 w 54"/>
                  <a:gd name="T5" fmla="*/ 30 h 64"/>
                  <a:gd name="T6" fmla="*/ 0 w 54"/>
                  <a:gd name="T7" fmla="*/ 6 h 64"/>
                  <a:gd name="T8" fmla="*/ 18 w 54"/>
                  <a:gd name="T9" fmla="*/ 2 h 64"/>
                  <a:gd name="T10" fmla="*/ 26 w 54"/>
                  <a:gd name="T11" fmla="*/ 0 h 64"/>
                  <a:gd name="T12" fmla="*/ 26 w 54"/>
                  <a:gd name="T13" fmla="*/ 2 h 64"/>
                  <a:gd name="T14" fmla="*/ 28 w 54"/>
                  <a:gd name="T15" fmla="*/ 8 h 64"/>
                  <a:gd name="T16" fmla="*/ 30 w 54"/>
                  <a:gd name="T17" fmla="*/ 6 h 64"/>
                  <a:gd name="T18" fmla="*/ 30 w 54"/>
                  <a:gd name="T19" fmla="*/ 8 h 64"/>
                  <a:gd name="T20" fmla="*/ 32 w 54"/>
                  <a:gd name="T21" fmla="*/ 10 h 64"/>
                  <a:gd name="T22" fmla="*/ 32 w 54"/>
                  <a:gd name="T23" fmla="*/ 16 h 64"/>
                  <a:gd name="T24" fmla="*/ 32 w 54"/>
                  <a:gd name="T25" fmla="*/ 18 h 64"/>
                  <a:gd name="T26" fmla="*/ 34 w 54"/>
                  <a:gd name="T27" fmla="*/ 18 h 64"/>
                  <a:gd name="T28" fmla="*/ 36 w 54"/>
                  <a:gd name="T29" fmla="*/ 18 h 64"/>
                  <a:gd name="T30" fmla="*/ 42 w 54"/>
                  <a:gd name="T31" fmla="*/ 22 h 64"/>
                  <a:gd name="T32" fmla="*/ 40 w 54"/>
                  <a:gd name="T33" fmla="*/ 24 h 64"/>
                  <a:gd name="T34" fmla="*/ 32 w 54"/>
                  <a:gd name="T35" fmla="*/ 20 h 64"/>
                  <a:gd name="T36" fmla="*/ 30 w 54"/>
                  <a:gd name="T37" fmla="*/ 20 h 64"/>
                  <a:gd name="T38" fmla="*/ 32 w 54"/>
                  <a:gd name="T39" fmla="*/ 24 h 64"/>
                  <a:gd name="T40" fmla="*/ 30 w 54"/>
                  <a:gd name="T41" fmla="*/ 30 h 64"/>
                  <a:gd name="T42" fmla="*/ 34 w 54"/>
                  <a:gd name="T43" fmla="*/ 44 h 64"/>
                  <a:gd name="T44" fmla="*/ 32 w 54"/>
                  <a:gd name="T45" fmla="*/ 52 h 64"/>
                  <a:gd name="T46" fmla="*/ 18 w 54"/>
                  <a:gd name="T47" fmla="*/ 62 h 64"/>
                  <a:gd name="T48" fmla="*/ 10 w 54"/>
                  <a:gd name="T49" fmla="*/ 64 h 64"/>
                  <a:gd name="T50" fmla="*/ 12 w 54"/>
                  <a:gd name="T51" fmla="*/ 64 h 64"/>
                  <a:gd name="T52" fmla="*/ 12 w 54"/>
                  <a:gd name="T53" fmla="*/ 62 h 64"/>
                  <a:gd name="T54" fmla="*/ 10 w 54"/>
                  <a:gd name="T55" fmla="*/ 56 h 64"/>
                  <a:gd name="T56" fmla="*/ 12 w 54"/>
                  <a:gd name="T57" fmla="*/ 54 h 64"/>
                  <a:gd name="T58" fmla="*/ 10 w 54"/>
                  <a:gd name="T59" fmla="*/ 38 h 64"/>
                  <a:gd name="T60" fmla="*/ 44 w 54"/>
                  <a:gd name="T61" fmla="*/ 22 h 64"/>
                  <a:gd name="T62" fmla="*/ 48 w 54"/>
                  <a:gd name="T63" fmla="*/ 24 h 64"/>
                  <a:gd name="T64" fmla="*/ 54 w 54"/>
                  <a:gd name="T65" fmla="*/ 38 h 64"/>
                  <a:gd name="T66" fmla="*/ 48 w 54"/>
                  <a:gd name="T67" fmla="*/ 40 h 64"/>
                  <a:gd name="T68" fmla="*/ 44 w 54"/>
                  <a:gd name="T69" fmla="*/ 22 h 64"/>
                  <a:gd name="T70" fmla="*/ 42 w 54"/>
                  <a:gd name="T71" fmla="*/ 30 h 64"/>
                  <a:gd name="T72" fmla="*/ 44 w 54"/>
                  <a:gd name="T73" fmla="*/ 26 h 64"/>
                  <a:gd name="T74" fmla="*/ 46 w 54"/>
                  <a:gd name="T75" fmla="*/ 40 h 64"/>
                  <a:gd name="T76" fmla="*/ 44 w 54"/>
                  <a:gd name="T77" fmla="*/ 40 h 64"/>
                  <a:gd name="T78" fmla="*/ 40 w 54"/>
                  <a:gd name="T79" fmla="*/ 46 h 64"/>
                  <a:gd name="T80" fmla="*/ 42 w 54"/>
                  <a:gd name="T81" fmla="*/ 30 h 6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54" h="64">
                    <a:moveTo>
                      <a:pt x="10" y="38"/>
                    </a:moveTo>
                    <a:lnTo>
                      <a:pt x="6" y="36"/>
                    </a:lnTo>
                    <a:lnTo>
                      <a:pt x="6" y="30"/>
                    </a:lnTo>
                    <a:lnTo>
                      <a:pt x="0" y="6"/>
                    </a:lnTo>
                    <a:lnTo>
                      <a:pt x="18" y="2"/>
                    </a:lnTo>
                    <a:lnTo>
                      <a:pt x="26" y="0"/>
                    </a:lnTo>
                    <a:lnTo>
                      <a:pt x="26" y="2"/>
                    </a:lnTo>
                    <a:lnTo>
                      <a:pt x="28" y="8"/>
                    </a:lnTo>
                    <a:lnTo>
                      <a:pt x="30" y="6"/>
                    </a:lnTo>
                    <a:lnTo>
                      <a:pt x="30" y="8"/>
                    </a:lnTo>
                    <a:lnTo>
                      <a:pt x="32" y="10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4" y="18"/>
                    </a:lnTo>
                    <a:lnTo>
                      <a:pt x="36" y="18"/>
                    </a:lnTo>
                    <a:lnTo>
                      <a:pt x="42" y="22"/>
                    </a:lnTo>
                    <a:lnTo>
                      <a:pt x="40" y="24"/>
                    </a:lnTo>
                    <a:lnTo>
                      <a:pt x="32" y="20"/>
                    </a:lnTo>
                    <a:lnTo>
                      <a:pt x="30" y="20"/>
                    </a:lnTo>
                    <a:lnTo>
                      <a:pt x="32" y="24"/>
                    </a:lnTo>
                    <a:lnTo>
                      <a:pt x="30" y="30"/>
                    </a:lnTo>
                    <a:lnTo>
                      <a:pt x="34" y="44"/>
                    </a:lnTo>
                    <a:lnTo>
                      <a:pt x="32" y="52"/>
                    </a:lnTo>
                    <a:lnTo>
                      <a:pt x="18" y="62"/>
                    </a:lnTo>
                    <a:lnTo>
                      <a:pt x="10" y="64"/>
                    </a:lnTo>
                    <a:lnTo>
                      <a:pt x="12" y="64"/>
                    </a:lnTo>
                    <a:lnTo>
                      <a:pt x="12" y="62"/>
                    </a:lnTo>
                    <a:lnTo>
                      <a:pt x="10" y="56"/>
                    </a:lnTo>
                    <a:lnTo>
                      <a:pt x="12" y="54"/>
                    </a:lnTo>
                    <a:lnTo>
                      <a:pt x="10" y="38"/>
                    </a:lnTo>
                    <a:close/>
                    <a:moveTo>
                      <a:pt x="44" y="22"/>
                    </a:moveTo>
                    <a:lnTo>
                      <a:pt x="48" y="24"/>
                    </a:lnTo>
                    <a:lnTo>
                      <a:pt x="54" y="38"/>
                    </a:lnTo>
                    <a:lnTo>
                      <a:pt x="48" y="40"/>
                    </a:lnTo>
                    <a:lnTo>
                      <a:pt x="44" y="22"/>
                    </a:lnTo>
                    <a:close/>
                    <a:moveTo>
                      <a:pt x="42" y="30"/>
                    </a:moveTo>
                    <a:lnTo>
                      <a:pt x="44" y="26"/>
                    </a:lnTo>
                    <a:lnTo>
                      <a:pt x="46" y="40"/>
                    </a:lnTo>
                    <a:lnTo>
                      <a:pt x="44" y="40"/>
                    </a:lnTo>
                    <a:lnTo>
                      <a:pt x="40" y="46"/>
                    </a:lnTo>
                    <a:lnTo>
                      <a:pt x="42" y="3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Freeform 273"/>
              <p:cNvSpPr>
                <a:spLocks/>
              </p:cNvSpPr>
              <p:nvPr/>
            </p:nvSpPr>
            <p:spPr bwMode="auto">
              <a:xfrm>
                <a:off x="4286" y="2235"/>
                <a:ext cx="90" cy="204"/>
              </a:xfrm>
              <a:custGeom>
                <a:avLst/>
                <a:gdLst>
                  <a:gd name="T0" fmla="*/ 6 w 90"/>
                  <a:gd name="T1" fmla="*/ 148 h 204"/>
                  <a:gd name="T2" fmla="*/ 6 w 90"/>
                  <a:gd name="T3" fmla="*/ 144 h 204"/>
                  <a:gd name="T4" fmla="*/ 10 w 90"/>
                  <a:gd name="T5" fmla="*/ 136 h 204"/>
                  <a:gd name="T6" fmla="*/ 20 w 90"/>
                  <a:gd name="T7" fmla="*/ 130 h 204"/>
                  <a:gd name="T8" fmla="*/ 24 w 90"/>
                  <a:gd name="T9" fmla="*/ 128 h 204"/>
                  <a:gd name="T10" fmla="*/ 22 w 90"/>
                  <a:gd name="T11" fmla="*/ 124 h 204"/>
                  <a:gd name="T12" fmla="*/ 26 w 90"/>
                  <a:gd name="T13" fmla="*/ 122 h 204"/>
                  <a:gd name="T14" fmla="*/ 30 w 90"/>
                  <a:gd name="T15" fmla="*/ 114 h 204"/>
                  <a:gd name="T16" fmla="*/ 38 w 90"/>
                  <a:gd name="T17" fmla="*/ 110 h 204"/>
                  <a:gd name="T18" fmla="*/ 44 w 90"/>
                  <a:gd name="T19" fmla="*/ 102 h 204"/>
                  <a:gd name="T20" fmla="*/ 42 w 90"/>
                  <a:gd name="T21" fmla="*/ 98 h 204"/>
                  <a:gd name="T22" fmla="*/ 34 w 90"/>
                  <a:gd name="T23" fmla="*/ 92 h 204"/>
                  <a:gd name="T24" fmla="*/ 28 w 90"/>
                  <a:gd name="T25" fmla="*/ 90 h 204"/>
                  <a:gd name="T26" fmla="*/ 24 w 90"/>
                  <a:gd name="T27" fmla="*/ 84 h 204"/>
                  <a:gd name="T28" fmla="*/ 20 w 90"/>
                  <a:gd name="T29" fmla="*/ 82 h 204"/>
                  <a:gd name="T30" fmla="*/ 16 w 90"/>
                  <a:gd name="T31" fmla="*/ 76 h 204"/>
                  <a:gd name="T32" fmla="*/ 12 w 90"/>
                  <a:gd name="T33" fmla="*/ 72 h 204"/>
                  <a:gd name="T34" fmla="*/ 6 w 90"/>
                  <a:gd name="T35" fmla="*/ 72 h 204"/>
                  <a:gd name="T36" fmla="*/ 6 w 90"/>
                  <a:gd name="T37" fmla="*/ 68 h 204"/>
                  <a:gd name="T38" fmla="*/ 6 w 90"/>
                  <a:gd name="T39" fmla="*/ 64 h 204"/>
                  <a:gd name="T40" fmla="*/ 4 w 90"/>
                  <a:gd name="T41" fmla="*/ 60 h 204"/>
                  <a:gd name="T42" fmla="*/ 6 w 90"/>
                  <a:gd name="T43" fmla="*/ 54 h 204"/>
                  <a:gd name="T44" fmla="*/ 8 w 90"/>
                  <a:gd name="T45" fmla="*/ 52 h 204"/>
                  <a:gd name="T46" fmla="*/ 8 w 90"/>
                  <a:gd name="T47" fmla="*/ 48 h 204"/>
                  <a:gd name="T48" fmla="*/ 8 w 90"/>
                  <a:gd name="T49" fmla="*/ 46 h 204"/>
                  <a:gd name="T50" fmla="*/ 4 w 90"/>
                  <a:gd name="T51" fmla="*/ 38 h 204"/>
                  <a:gd name="T52" fmla="*/ 6 w 90"/>
                  <a:gd name="T53" fmla="*/ 34 h 204"/>
                  <a:gd name="T54" fmla="*/ 10 w 90"/>
                  <a:gd name="T55" fmla="*/ 30 h 204"/>
                  <a:gd name="T56" fmla="*/ 10 w 90"/>
                  <a:gd name="T57" fmla="*/ 26 h 204"/>
                  <a:gd name="T58" fmla="*/ 12 w 90"/>
                  <a:gd name="T59" fmla="*/ 22 h 204"/>
                  <a:gd name="T60" fmla="*/ 14 w 90"/>
                  <a:gd name="T61" fmla="*/ 14 h 204"/>
                  <a:gd name="T62" fmla="*/ 20 w 90"/>
                  <a:gd name="T63" fmla="*/ 6 h 204"/>
                  <a:gd name="T64" fmla="*/ 24 w 90"/>
                  <a:gd name="T65" fmla="*/ 0 h 204"/>
                  <a:gd name="T66" fmla="*/ 56 w 90"/>
                  <a:gd name="T67" fmla="*/ 10 h 204"/>
                  <a:gd name="T68" fmla="*/ 82 w 90"/>
                  <a:gd name="T69" fmla="*/ 18 h 204"/>
                  <a:gd name="T70" fmla="*/ 82 w 90"/>
                  <a:gd name="T71" fmla="*/ 24 h 204"/>
                  <a:gd name="T72" fmla="*/ 80 w 90"/>
                  <a:gd name="T73" fmla="*/ 36 h 204"/>
                  <a:gd name="T74" fmla="*/ 80 w 90"/>
                  <a:gd name="T75" fmla="*/ 44 h 204"/>
                  <a:gd name="T76" fmla="*/ 72 w 90"/>
                  <a:gd name="T77" fmla="*/ 46 h 204"/>
                  <a:gd name="T78" fmla="*/ 70 w 90"/>
                  <a:gd name="T79" fmla="*/ 56 h 204"/>
                  <a:gd name="T80" fmla="*/ 68 w 90"/>
                  <a:gd name="T81" fmla="*/ 68 h 204"/>
                  <a:gd name="T82" fmla="*/ 76 w 90"/>
                  <a:gd name="T83" fmla="*/ 66 h 204"/>
                  <a:gd name="T84" fmla="*/ 90 w 90"/>
                  <a:gd name="T85" fmla="*/ 96 h 204"/>
                  <a:gd name="T86" fmla="*/ 86 w 90"/>
                  <a:gd name="T87" fmla="*/ 96 h 204"/>
                  <a:gd name="T88" fmla="*/ 90 w 90"/>
                  <a:gd name="T89" fmla="*/ 98 h 204"/>
                  <a:gd name="T90" fmla="*/ 88 w 90"/>
                  <a:gd name="T91" fmla="*/ 100 h 204"/>
                  <a:gd name="T92" fmla="*/ 88 w 90"/>
                  <a:gd name="T93" fmla="*/ 128 h 204"/>
                  <a:gd name="T94" fmla="*/ 82 w 90"/>
                  <a:gd name="T95" fmla="*/ 144 h 204"/>
                  <a:gd name="T96" fmla="*/ 76 w 90"/>
                  <a:gd name="T97" fmla="*/ 148 h 204"/>
                  <a:gd name="T98" fmla="*/ 76 w 90"/>
                  <a:gd name="T99" fmla="*/ 158 h 204"/>
                  <a:gd name="T100" fmla="*/ 66 w 90"/>
                  <a:gd name="T101" fmla="*/ 172 h 204"/>
                  <a:gd name="T102" fmla="*/ 68 w 90"/>
                  <a:gd name="T103" fmla="*/ 176 h 204"/>
                  <a:gd name="T104" fmla="*/ 56 w 90"/>
                  <a:gd name="T105" fmla="*/ 202 h 204"/>
                  <a:gd name="T106" fmla="*/ 52 w 90"/>
                  <a:gd name="T107" fmla="*/ 204 h 204"/>
                  <a:gd name="T108" fmla="*/ 52 w 90"/>
                  <a:gd name="T109" fmla="*/ 186 h 204"/>
                  <a:gd name="T110" fmla="*/ 38 w 90"/>
                  <a:gd name="T111" fmla="*/ 188 h 204"/>
                  <a:gd name="T112" fmla="*/ 4 w 90"/>
                  <a:gd name="T113" fmla="*/ 170 h 204"/>
                  <a:gd name="T114" fmla="*/ 0 w 90"/>
                  <a:gd name="T115" fmla="*/ 158 h 20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90" h="204">
                    <a:moveTo>
                      <a:pt x="4" y="148"/>
                    </a:moveTo>
                    <a:lnTo>
                      <a:pt x="6" y="148"/>
                    </a:lnTo>
                    <a:lnTo>
                      <a:pt x="4" y="146"/>
                    </a:lnTo>
                    <a:lnTo>
                      <a:pt x="6" y="144"/>
                    </a:lnTo>
                    <a:lnTo>
                      <a:pt x="8" y="142"/>
                    </a:lnTo>
                    <a:lnTo>
                      <a:pt x="10" y="136"/>
                    </a:lnTo>
                    <a:lnTo>
                      <a:pt x="16" y="136"/>
                    </a:lnTo>
                    <a:lnTo>
                      <a:pt x="20" y="130"/>
                    </a:lnTo>
                    <a:lnTo>
                      <a:pt x="24" y="130"/>
                    </a:lnTo>
                    <a:lnTo>
                      <a:pt x="24" y="128"/>
                    </a:lnTo>
                    <a:lnTo>
                      <a:pt x="22" y="126"/>
                    </a:lnTo>
                    <a:lnTo>
                      <a:pt x="22" y="124"/>
                    </a:lnTo>
                    <a:lnTo>
                      <a:pt x="24" y="122"/>
                    </a:lnTo>
                    <a:lnTo>
                      <a:pt x="26" y="122"/>
                    </a:lnTo>
                    <a:lnTo>
                      <a:pt x="26" y="120"/>
                    </a:lnTo>
                    <a:lnTo>
                      <a:pt x="30" y="114"/>
                    </a:lnTo>
                    <a:lnTo>
                      <a:pt x="30" y="112"/>
                    </a:lnTo>
                    <a:lnTo>
                      <a:pt x="38" y="110"/>
                    </a:lnTo>
                    <a:lnTo>
                      <a:pt x="38" y="106"/>
                    </a:lnTo>
                    <a:lnTo>
                      <a:pt x="44" y="102"/>
                    </a:lnTo>
                    <a:lnTo>
                      <a:pt x="44" y="100"/>
                    </a:lnTo>
                    <a:lnTo>
                      <a:pt x="42" y="98"/>
                    </a:lnTo>
                    <a:lnTo>
                      <a:pt x="36" y="94"/>
                    </a:lnTo>
                    <a:lnTo>
                      <a:pt x="34" y="92"/>
                    </a:lnTo>
                    <a:lnTo>
                      <a:pt x="28" y="92"/>
                    </a:lnTo>
                    <a:lnTo>
                      <a:pt x="28" y="90"/>
                    </a:lnTo>
                    <a:lnTo>
                      <a:pt x="26" y="90"/>
                    </a:lnTo>
                    <a:lnTo>
                      <a:pt x="24" y="84"/>
                    </a:lnTo>
                    <a:lnTo>
                      <a:pt x="22" y="84"/>
                    </a:lnTo>
                    <a:lnTo>
                      <a:pt x="20" y="82"/>
                    </a:lnTo>
                    <a:lnTo>
                      <a:pt x="16" y="80"/>
                    </a:lnTo>
                    <a:lnTo>
                      <a:pt x="16" y="76"/>
                    </a:lnTo>
                    <a:lnTo>
                      <a:pt x="14" y="72"/>
                    </a:lnTo>
                    <a:lnTo>
                      <a:pt x="12" y="72"/>
                    </a:lnTo>
                    <a:lnTo>
                      <a:pt x="8" y="72"/>
                    </a:lnTo>
                    <a:lnTo>
                      <a:pt x="6" y="72"/>
                    </a:lnTo>
                    <a:lnTo>
                      <a:pt x="6" y="70"/>
                    </a:lnTo>
                    <a:lnTo>
                      <a:pt x="6" y="68"/>
                    </a:lnTo>
                    <a:lnTo>
                      <a:pt x="4" y="66"/>
                    </a:lnTo>
                    <a:lnTo>
                      <a:pt x="6" y="64"/>
                    </a:lnTo>
                    <a:lnTo>
                      <a:pt x="4" y="64"/>
                    </a:lnTo>
                    <a:lnTo>
                      <a:pt x="4" y="60"/>
                    </a:lnTo>
                    <a:lnTo>
                      <a:pt x="4" y="56"/>
                    </a:lnTo>
                    <a:lnTo>
                      <a:pt x="6" y="54"/>
                    </a:lnTo>
                    <a:lnTo>
                      <a:pt x="8" y="54"/>
                    </a:lnTo>
                    <a:lnTo>
                      <a:pt x="8" y="52"/>
                    </a:lnTo>
                    <a:lnTo>
                      <a:pt x="8" y="50"/>
                    </a:lnTo>
                    <a:lnTo>
                      <a:pt x="8" y="48"/>
                    </a:lnTo>
                    <a:lnTo>
                      <a:pt x="10" y="46"/>
                    </a:lnTo>
                    <a:lnTo>
                      <a:pt x="8" y="46"/>
                    </a:lnTo>
                    <a:lnTo>
                      <a:pt x="8" y="44"/>
                    </a:lnTo>
                    <a:lnTo>
                      <a:pt x="4" y="38"/>
                    </a:lnTo>
                    <a:lnTo>
                      <a:pt x="4" y="36"/>
                    </a:lnTo>
                    <a:lnTo>
                      <a:pt x="6" y="34"/>
                    </a:lnTo>
                    <a:lnTo>
                      <a:pt x="8" y="32"/>
                    </a:lnTo>
                    <a:lnTo>
                      <a:pt x="10" y="30"/>
                    </a:lnTo>
                    <a:lnTo>
                      <a:pt x="12" y="26"/>
                    </a:lnTo>
                    <a:lnTo>
                      <a:pt x="10" y="26"/>
                    </a:lnTo>
                    <a:lnTo>
                      <a:pt x="10" y="24"/>
                    </a:lnTo>
                    <a:lnTo>
                      <a:pt x="12" y="22"/>
                    </a:lnTo>
                    <a:lnTo>
                      <a:pt x="14" y="20"/>
                    </a:lnTo>
                    <a:lnTo>
                      <a:pt x="14" y="14"/>
                    </a:lnTo>
                    <a:lnTo>
                      <a:pt x="16" y="6"/>
                    </a:lnTo>
                    <a:lnTo>
                      <a:pt x="20" y="6"/>
                    </a:lnTo>
                    <a:lnTo>
                      <a:pt x="20" y="4"/>
                    </a:lnTo>
                    <a:lnTo>
                      <a:pt x="24" y="0"/>
                    </a:lnTo>
                    <a:lnTo>
                      <a:pt x="46" y="8"/>
                    </a:lnTo>
                    <a:lnTo>
                      <a:pt x="56" y="10"/>
                    </a:lnTo>
                    <a:lnTo>
                      <a:pt x="58" y="10"/>
                    </a:lnTo>
                    <a:lnTo>
                      <a:pt x="82" y="18"/>
                    </a:lnTo>
                    <a:lnTo>
                      <a:pt x="82" y="20"/>
                    </a:lnTo>
                    <a:lnTo>
                      <a:pt x="82" y="24"/>
                    </a:lnTo>
                    <a:lnTo>
                      <a:pt x="82" y="26"/>
                    </a:lnTo>
                    <a:lnTo>
                      <a:pt x="80" y="36"/>
                    </a:lnTo>
                    <a:lnTo>
                      <a:pt x="80" y="40"/>
                    </a:lnTo>
                    <a:lnTo>
                      <a:pt x="80" y="44"/>
                    </a:lnTo>
                    <a:lnTo>
                      <a:pt x="72" y="50"/>
                    </a:lnTo>
                    <a:lnTo>
                      <a:pt x="72" y="46"/>
                    </a:lnTo>
                    <a:lnTo>
                      <a:pt x="72" y="48"/>
                    </a:lnTo>
                    <a:lnTo>
                      <a:pt x="70" y="56"/>
                    </a:lnTo>
                    <a:lnTo>
                      <a:pt x="66" y="64"/>
                    </a:lnTo>
                    <a:lnTo>
                      <a:pt x="68" y="68"/>
                    </a:lnTo>
                    <a:lnTo>
                      <a:pt x="72" y="68"/>
                    </a:lnTo>
                    <a:lnTo>
                      <a:pt x="76" y="66"/>
                    </a:lnTo>
                    <a:lnTo>
                      <a:pt x="88" y="76"/>
                    </a:lnTo>
                    <a:lnTo>
                      <a:pt x="90" y="96"/>
                    </a:lnTo>
                    <a:lnTo>
                      <a:pt x="86" y="94"/>
                    </a:lnTo>
                    <a:lnTo>
                      <a:pt x="86" y="96"/>
                    </a:lnTo>
                    <a:lnTo>
                      <a:pt x="90" y="96"/>
                    </a:lnTo>
                    <a:lnTo>
                      <a:pt x="90" y="98"/>
                    </a:lnTo>
                    <a:lnTo>
                      <a:pt x="86" y="100"/>
                    </a:lnTo>
                    <a:lnTo>
                      <a:pt x="88" y="100"/>
                    </a:lnTo>
                    <a:lnTo>
                      <a:pt x="86" y="116"/>
                    </a:lnTo>
                    <a:lnTo>
                      <a:pt x="88" y="128"/>
                    </a:lnTo>
                    <a:lnTo>
                      <a:pt x="86" y="138"/>
                    </a:lnTo>
                    <a:lnTo>
                      <a:pt x="82" y="144"/>
                    </a:lnTo>
                    <a:lnTo>
                      <a:pt x="82" y="148"/>
                    </a:lnTo>
                    <a:lnTo>
                      <a:pt x="76" y="148"/>
                    </a:lnTo>
                    <a:lnTo>
                      <a:pt x="80" y="152"/>
                    </a:lnTo>
                    <a:lnTo>
                      <a:pt x="76" y="158"/>
                    </a:lnTo>
                    <a:lnTo>
                      <a:pt x="76" y="162"/>
                    </a:lnTo>
                    <a:lnTo>
                      <a:pt x="66" y="172"/>
                    </a:lnTo>
                    <a:lnTo>
                      <a:pt x="68" y="172"/>
                    </a:lnTo>
                    <a:lnTo>
                      <a:pt x="68" y="176"/>
                    </a:lnTo>
                    <a:lnTo>
                      <a:pt x="60" y="198"/>
                    </a:lnTo>
                    <a:lnTo>
                      <a:pt x="56" y="202"/>
                    </a:lnTo>
                    <a:lnTo>
                      <a:pt x="58" y="204"/>
                    </a:lnTo>
                    <a:lnTo>
                      <a:pt x="52" y="204"/>
                    </a:lnTo>
                    <a:lnTo>
                      <a:pt x="54" y="190"/>
                    </a:lnTo>
                    <a:lnTo>
                      <a:pt x="52" y="186"/>
                    </a:lnTo>
                    <a:lnTo>
                      <a:pt x="44" y="186"/>
                    </a:lnTo>
                    <a:lnTo>
                      <a:pt x="38" y="188"/>
                    </a:lnTo>
                    <a:lnTo>
                      <a:pt x="14" y="176"/>
                    </a:lnTo>
                    <a:lnTo>
                      <a:pt x="4" y="170"/>
                    </a:lnTo>
                    <a:lnTo>
                      <a:pt x="6" y="162"/>
                    </a:lnTo>
                    <a:lnTo>
                      <a:pt x="0" y="158"/>
                    </a:lnTo>
                    <a:lnTo>
                      <a:pt x="4" y="148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Freeform 274"/>
              <p:cNvSpPr>
                <a:spLocks/>
              </p:cNvSpPr>
              <p:nvPr/>
            </p:nvSpPr>
            <p:spPr bwMode="auto">
              <a:xfrm>
                <a:off x="3476" y="2311"/>
                <a:ext cx="214" cy="366"/>
              </a:xfrm>
              <a:custGeom>
                <a:avLst/>
                <a:gdLst>
                  <a:gd name="T0" fmla="*/ 118 w 214"/>
                  <a:gd name="T1" fmla="*/ 322 h 366"/>
                  <a:gd name="T2" fmla="*/ 110 w 214"/>
                  <a:gd name="T3" fmla="*/ 324 h 366"/>
                  <a:gd name="T4" fmla="*/ 110 w 214"/>
                  <a:gd name="T5" fmla="*/ 332 h 366"/>
                  <a:gd name="T6" fmla="*/ 106 w 214"/>
                  <a:gd name="T7" fmla="*/ 338 h 366"/>
                  <a:gd name="T8" fmla="*/ 104 w 214"/>
                  <a:gd name="T9" fmla="*/ 344 h 366"/>
                  <a:gd name="T10" fmla="*/ 98 w 214"/>
                  <a:gd name="T11" fmla="*/ 350 h 366"/>
                  <a:gd name="T12" fmla="*/ 92 w 214"/>
                  <a:gd name="T13" fmla="*/ 348 h 366"/>
                  <a:gd name="T14" fmla="*/ 80 w 214"/>
                  <a:gd name="T15" fmla="*/ 344 h 366"/>
                  <a:gd name="T16" fmla="*/ 68 w 214"/>
                  <a:gd name="T17" fmla="*/ 358 h 366"/>
                  <a:gd name="T18" fmla="*/ 60 w 214"/>
                  <a:gd name="T19" fmla="*/ 354 h 366"/>
                  <a:gd name="T20" fmla="*/ 44 w 214"/>
                  <a:gd name="T21" fmla="*/ 348 h 366"/>
                  <a:gd name="T22" fmla="*/ 34 w 214"/>
                  <a:gd name="T23" fmla="*/ 352 h 366"/>
                  <a:gd name="T24" fmla="*/ 30 w 214"/>
                  <a:gd name="T25" fmla="*/ 358 h 366"/>
                  <a:gd name="T26" fmla="*/ 20 w 214"/>
                  <a:gd name="T27" fmla="*/ 356 h 366"/>
                  <a:gd name="T28" fmla="*/ 12 w 214"/>
                  <a:gd name="T29" fmla="*/ 356 h 366"/>
                  <a:gd name="T30" fmla="*/ 12 w 214"/>
                  <a:gd name="T31" fmla="*/ 366 h 366"/>
                  <a:gd name="T32" fmla="*/ 6 w 214"/>
                  <a:gd name="T33" fmla="*/ 358 h 366"/>
                  <a:gd name="T34" fmla="*/ 4 w 214"/>
                  <a:gd name="T35" fmla="*/ 354 h 366"/>
                  <a:gd name="T36" fmla="*/ 4 w 214"/>
                  <a:gd name="T37" fmla="*/ 352 h 366"/>
                  <a:gd name="T38" fmla="*/ 4 w 214"/>
                  <a:gd name="T39" fmla="*/ 342 h 366"/>
                  <a:gd name="T40" fmla="*/ 4 w 214"/>
                  <a:gd name="T41" fmla="*/ 338 h 366"/>
                  <a:gd name="T42" fmla="*/ 6 w 214"/>
                  <a:gd name="T43" fmla="*/ 328 h 366"/>
                  <a:gd name="T44" fmla="*/ 12 w 214"/>
                  <a:gd name="T45" fmla="*/ 320 h 366"/>
                  <a:gd name="T46" fmla="*/ 14 w 214"/>
                  <a:gd name="T47" fmla="*/ 320 h 366"/>
                  <a:gd name="T48" fmla="*/ 20 w 214"/>
                  <a:gd name="T49" fmla="*/ 308 h 366"/>
                  <a:gd name="T50" fmla="*/ 26 w 214"/>
                  <a:gd name="T51" fmla="*/ 302 h 366"/>
                  <a:gd name="T52" fmla="*/ 26 w 214"/>
                  <a:gd name="T53" fmla="*/ 294 h 366"/>
                  <a:gd name="T54" fmla="*/ 30 w 214"/>
                  <a:gd name="T55" fmla="*/ 284 h 366"/>
                  <a:gd name="T56" fmla="*/ 34 w 214"/>
                  <a:gd name="T57" fmla="*/ 274 h 366"/>
                  <a:gd name="T58" fmla="*/ 32 w 214"/>
                  <a:gd name="T59" fmla="*/ 260 h 366"/>
                  <a:gd name="T60" fmla="*/ 26 w 214"/>
                  <a:gd name="T61" fmla="*/ 250 h 366"/>
                  <a:gd name="T62" fmla="*/ 20 w 214"/>
                  <a:gd name="T63" fmla="*/ 246 h 366"/>
                  <a:gd name="T64" fmla="*/ 26 w 214"/>
                  <a:gd name="T65" fmla="*/ 236 h 366"/>
                  <a:gd name="T66" fmla="*/ 22 w 214"/>
                  <a:gd name="T67" fmla="*/ 228 h 366"/>
                  <a:gd name="T68" fmla="*/ 22 w 214"/>
                  <a:gd name="T69" fmla="*/ 182 h 366"/>
                  <a:gd name="T70" fmla="*/ 16 w 214"/>
                  <a:gd name="T71" fmla="*/ 82 h 366"/>
                  <a:gd name="T72" fmla="*/ 10 w 214"/>
                  <a:gd name="T73" fmla="*/ 22 h 366"/>
                  <a:gd name="T74" fmla="*/ 18 w 214"/>
                  <a:gd name="T75" fmla="*/ 30 h 366"/>
                  <a:gd name="T76" fmla="*/ 74 w 214"/>
                  <a:gd name="T77" fmla="*/ 14 h 366"/>
                  <a:gd name="T78" fmla="*/ 128 w 214"/>
                  <a:gd name="T79" fmla="*/ 6 h 366"/>
                  <a:gd name="T80" fmla="*/ 184 w 214"/>
                  <a:gd name="T81" fmla="*/ 0 h 366"/>
                  <a:gd name="T82" fmla="*/ 192 w 214"/>
                  <a:gd name="T83" fmla="*/ 40 h 366"/>
                  <a:gd name="T84" fmla="*/ 196 w 214"/>
                  <a:gd name="T85" fmla="*/ 90 h 366"/>
                  <a:gd name="T86" fmla="*/ 202 w 214"/>
                  <a:gd name="T87" fmla="*/ 152 h 366"/>
                  <a:gd name="T88" fmla="*/ 208 w 214"/>
                  <a:gd name="T89" fmla="*/ 192 h 366"/>
                  <a:gd name="T90" fmla="*/ 208 w 214"/>
                  <a:gd name="T91" fmla="*/ 232 h 366"/>
                  <a:gd name="T92" fmla="*/ 212 w 214"/>
                  <a:gd name="T93" fmla="*/ 238 h 366"/>
                  <a:gd name="T94" fmla="*/ 214 w 214"/>
                  <a:gd name="T95" fmla="*/ 246 h 366"/>
                  <a:gd name="T96" fmla="*/ 202 w 214"/>
                  <a:gd name="T97" fmla="*/ 258 h 366"/>
                  <a:gd name="T98" fmla="*/ 192 w 214"/>
                  <a:gd name="T99" fmla="*/ 266 h 366"/>
                  <a:gd name="T100" fmla="*/ 174 w 214"/>
                  <a:gd name="T101" fmla="*/ 264 h 366"/>
                  <a:gd name="T102" fmla="*/ 174 w 214"/>
                  <a:gd name="T103" fmla="*/ 280 h 366"/>
                  <a:gd name="T104" fmla="*/ 164 w 214"/>
                  <a:gd name="T105" fmla="*/ 292 h 366"/>
                  <a:gd name="T106" fmla="*/ 156 w 214"/>
                  <a:gd name="T107" fmla="*/ 308 h 366"/>
                  <a:gd name="T108" fmla="*/ 150 w 214"/>
                  <a:gd name="T109" fmla="*/ 310 h 366"/>
                  <a:gd name="T110" fmla="*/ 144 w 214"/>
                  <a:gd name="T111" fmla="*/ 332 h 366"/>
                  <a:gd name="T112" fmla="*/ 136 w 214"/>
                  <a:gd name="T113" fmla="*/ 334 h 366"/>
                  <a:gd name="T114" fmla="*/ 120 w 214"/>
                  <a:gd name="T115" fmla="*/ 322 h 36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214" h="366">
                    <a:moveTo>
                      <a:pt x="118" y="320"/>
                    </a:moveTo>
                    <a:lnTo>
                      <a:pt x="116" y="320"/>
                    </a:lnTo>
                    <a:lnTo>
                      <a:pt x="116" y="322"/>
                    </a:lnTo>
                    <a:lnTo>
                      <a:pt x="118" y="322"/>
                    </a:lnTo>
                    <a:lnTo>
                      <a:pt x="118" y="324"/>
                    </a:lnTo>
                    <a:lnTo>
                      <a:pt x="116" y="324"/>
                    </a:lnTo>
                    <a:lnTo>
                      <a:pt x="112" y="326"/>
                    </a:lnTo>
                    <a:lnTo>
                      <a:pt x="110" y="324"/>
                    </a:lnTo>
                    <a:lnTo>
                      <a:pt x="108" y="326"/>
                    </a:lnTo>
                    <a:lnTo>
                      <a:pt x="110" y="328"/>
                    </a:lnTo>
                    <a:lnTo>
                      <a:pt x="112" y="328"/>
                    </a:lnTo>
                    <a:lnTo>
                      <a:pt x="110" y="332"/>
                    </a:lnTo>
                    <a:lnTo>
                      <a:pt x="108" y="332"/>
                    </a:lnTo>
                    <a:lnTo>
                      <a:pt x="106" y="334"/>
                    </a:lnTo>
                    <a:lnTo>
                      <a:pt x="106" y="336"/>
                    </a:lnTo>
                    <a:lnTo>
                      <a:pt x="106" y="338"/>
                    </a:lnTo>
                    <a:lnTo>
                      <a:pt x="108" y="342"/>
                    </a:lnTo>
                    <a:lnTo>
                      <a:pt x="106" y="342"/>
                    </a:lnTo>
                    <a:lnTo>
                      <a:pt x="104" y="342"/>
                    </a:lnTo>
                    <a:lnTo>
                      <a:pt x="104" y="344"/>
                    </a:lnTo>
                    <a:lnTo>
                      <a:pt x="102" y="350"/>
                    </a:lnTo>
                    <a:lnTo>
                      <a:pt x="98" y="350"/>
                    </a:lnTo>
                    <a:lnTo>
                      <a:pt x="98" y="352"/>
                    </a:lnTo>
                    <a:lnTo>
                      <a:pt x="98" y="350"/>
                    </a:lnTo>
                    <a:lnTo>
                      <a:pt x="98" y="344"/>
                    </a:lnTo>
                    <a:lnTo>
                      <a:pt x="96" y="344"/>
                    </a:lnTo>
                    <a:lnTo>
                      <a:pt x="94" y="348"/>
                    </a:lnTo>
                    <a:lnTo>
                      <a:pt x="92" y="348"/>
                    </a:lnTo>
                    <a:lnTo>
                      <a:pt x="88" y="340"/>
                    </a:lnTo>
                    <a:lnTo>
                      <a:pt x="86" y="340"/>
                    </a:lnTo>
                    <a:lnTo>
                      <a:pt x="82" y="342"/>
                    </a:lnTo>
                    <a:lnTo>
                      <a:pt x="80" y="344"/>
                    </a:lnTo>
                    <a:lnTo>
                      <a:pt x="76" y="344"/>
                    </a:lnTo>
                    <a:lnTo>
                      <a:pt x="74" y="348"/>
                    </a:lnTo>
                    <a:lnTo>
                      <a:pt x="72" y="356"/>
                    </a:lnTo>
                    <a:lnTo>
                      <a:pt x="68" y="358"/>
                    </a:lnTo>
                    <a:lnTo>
                      <a:pt x="66" y="358"/>
                    </a:lnTo>
                    <a:lnTo>
                      <a:pt x="64" y="356"/>
                    </a:lnTo>
                    <a:lnTo>
                      <a:pt x="64" y="354"/>
                    </a:lnTo>
                    <a:lnTo>
                      <a:pt x="60" y="354"/>
                    </a:lnTo>
                    <a:lnTo>
                      <a:pt x="58" y="352"/>
                    </a:lnTo>
                    <a:lnTo>
                      <a:pt x="56" y="352"/>
                    </a:lnTo>
                    <a:lnTo>
                      <a:pt x="48" y="348"/>
                    </a:lnTo>
                    <a:lnTo>
                      <a:pt x="44" y="348"/>
                    </a:lnTo>
                    <a:lnTo>
                      <a:pt x="42" y="350"/>
                    </a:lnTo>
                    <a:lnTo>
                      <a:pt x="34" y="344"/>
                    </a:lnTo>
                    <a:lnTo>
                      <a:pt x="32" y="350"/>
                    </a:lnTo>
                    <a:lnTo>
                      <a:pt x="34" y="352"/>
                    </a:lnTo>
                    <a:lnTo>
                      <a:pt x="34" y="354"/>
                    </a:lnTo>
                    <a:lnTo>
                      <a:pt x="34" y="356"/>
                    </a:lnTo>
                    <a:lnTo>
                      <a:pt x="32" y="358"/>
                    </a:lnTo>
                    <a:lnTo>
                      <a:pt x="30" y="358"/>
                    </a:lnTo>
                    <a:lnTo>
                      <a:pt x="30" y="352"/>
                    </a:lnTo>
                    <a:lnTo>
                      <a:pt x="28" y="352"/>
                    </a:lnTo>
                    <a:lnTo>
                      <a:pt x="26" y="354"/>
                    </a:lnTo>
                    <a:lnTo>
                      <a:pt x="20" y="356"/>
                    </a:lnTo>
                    <a:lnTo>
                      <a:pt x="18" y="354"/>
                    </a:lnTo>
                    <a:lnTo>
                      <a:pt x="14" y="352"/>
                    </a:lnTo>
                    <a:lnTo>
                      <a:pt x="12" y="354"/>
                    </a:lnTo>
                    <a:lnTo>
                      <a:pt x="12" y="356"/>
                    </a:lnTo>
                    <a:lnTo>
                      <a:pt x="14" y="358"/>
                    </a:lnTo>
                    <a:lnTo>
                      <a:pt x="14" y="360"/>
                    </a:lnTo>
                    <a:lnTo>
                      <a:pt x="14" y="364"/>
                    </a:lnTo>
                    <a:lnTo>
                      <a:pt x="12" y="366"/>
                    </a:lnTo>
                    <a:lnTo>
                      <a:pt x="6" y="364"/>
                    </a:lnTo>
                    <a:lnTo>
                      <a:pt x="2" y="360"/>
                    </a:lnTo>
                    <a:lnTo>
                      <a:pt x="4" y="360"/>
                    </a:lnTo>
                    <a:lnTo>
                      <a:pt x="6" y="358"/>
                    </a:lnTo>
                    <a:lnTo>
                      <a:pt x="2" y="358"/>
                    </a:lnTo>
                    <a:lnTo>
                      <a:pt x="0" y="356"/>
                    </a:lnTo>
                    <a:lnTo>
                      <a:pt x="0" y="354"/>
                    </a:lnTo>
                    <a:lnTo>
                      <a:pt x="4" y="354"/>
                    </a:lnTo>
                    <a:lnTo>
                      <a:pt x="6" y="354"/>
                    </a:lnTo>
                    <a:lnTo>
                      <a:pt x="4" y="354"/>
                    </a:lnTo>
                    <a:lnTo>
                      <a:pt x="2" y="352"/>
                    </a:lnTo>
                    <a:lnTo>
                      <a:pt x="4" y="352"/>
                    </a:lnTo>
                    <a:lnTo>
                      <a:pt x="4" y="350"/>
                    </a:lnTo>
                    <a:lnTo>
                      <a:pt x="6" y="348"/>
                    </a:lnTo>
                    <a:lnTo>
                      <a:pt x="4" y="344"/>
                    </a:lnTo>
                    <a:lnTo>
                      <a:pt x="4" y="342"/>
                    </a:lnTo>
                    <a:lnTo>
                      <a:pt x="4" y="340"/>
                    </a:lnTo>
                    <a:lnTo>
                      <a:pt x="10" y="340"/>
                    </a:lnTo>
                    <a:lnTo>
                      <a:pt x="10" y="338"/>
                    </a:lnTo>
                    <a:lnTo>
                      <a:pt x="4" y="338"/>
                    </a:lnTo>
                    <a:lnTo>
                      <a:pt x="6" y="334"/>
                    </a:lnTo>
                    <a:lnTo>
                      <a:pt x="10" y="334"/>
                    </a:lnTo>
                    <a:lnTo>
                      <a:pt x="12" y="332"/>
                    </a:lnTo>
                    <a:lnTo>
                      <a:pt x="6" y="328"/>
                    </a:lnTo>
                    <a:lnTo>
                      <a:pt x="6" y="326"/>
                    </a:lnTo>
                    <a:lnTo>
                      <a:pt x="6" y="324"/>
                    </a:lnTo>
                    <a:lnTo>
                      <a:pt x="10" y="320"/>
                    </a:lnTo>
                    <a:lnTo>
                      <a:pt x="12" y="320"/>
                    </a:lnTo>
                    <a:lnTo>
                      <a:pt x="12" y="322"/>
                    </a:lnTo>
                    <a:lnTo>
                      <a:pt x="12" y="320"/>
                    </a:lnTo>
                    <a:lnTo>
                      <a:pt x="14" y="318"/>
                    </a:lnTo>
                    <a:lnTo>
                      <a:pt x="14" y="320"/>
                    </a:lnTo>
                    <a:lnTo>
                      <a:pt x="16" y="320"/>
                    </a:lnTo>
                    <a:lnTo>
                      <a:pt x="16" y="314"/>
                    </a:lnTo>
                    <a:lnTo>
                      <a:pt x="18" y="312"/>
                    </a:lnTo>
                    <a:lnTo>
                      <a:pt x="20" y="308"/>
                    </a:lnTo>
                    <a:lnTo>
                      <a:pt x="20" y="306"/>
                    </a:lnTo>
                    <a:lnTo>
                      <a:pt x="20" y="304"/>
                    </a:lnTo>
                    <a:lnTo>
                      <a:pt x="26" y="304"/>
                    </a:lnTo>
                    <a:lnTo>
                      <a:pt x="26" y="302"/>
                    </a:lnTo>
                    <a:lnTo>
                      <a:pt x="28" y="302"/>
                    </a:lnTo>
                    <a:lnTo>
                      <a:pt x="28" y="298"/>
                    </a:lnTo>
                    <a:lnTo>
                      <a:pt x="26" y="296"/>
                    </a:lnTo>
                    <a:lnTo>
                      <a:pt x="26" y="294"/>
                    </a:lnTo>
                    <a:lnTo>
                      <a:pt x="28" y="292"/>
                    </a:lnTo>
                    <a:lnTo>
                      <a:pt x="28" y="290"/>
                    </a:lnTo>
                    <a:lnTo>
                      <a:pt x="28" y="288"/>
                    </a:lnTo>
                    <a:lnTo>
                      <a:pt x="30" y="284"/>
                    </a:lnTo>
                    <a:lnTo>
                      <a:pt x="32" y="284"/>
                    </a:lnTo>
                    <a:lnTo>
                      <a:pt x="34" y="280"/>
                    </a:lnTo>
                    <a:lnTo>
                      <a:pt x="34" y="276"/>
                    </a:lnTo>
                    <a:lnTo>
                      <a:pt x="34" y="274"/>
                    </a:lnTo>
                    <a:lnTo>
                      <a:pt x="30" y="268"/>
                    </a:lnTo>
                    <a:lnTo>
                      <a:pt x="32" y="264"/>
                    </a:lnTo>
                    <a:lnTo>
                      <a:pt x="32" y="262"/>
                    </a:lnTo>
                    <a:lnTo>
                      <a:pt x="32" y="260"/>
                    </a:lnTo>
                    <a:lnTo>
                      <a:pt x="30" y="260"/>
                    </a:lnTo>
                    <a:lnTo>
                      <a:pt x="28" y="258"/>
                    </a:lnTo>
                    <a:lnTo>
                      <a:pt x="28" y="252"/>
                    </a:lnTo>
                    <a:lnTo>
                      <a:pt x="26" y="250"/>
                    </a:lnTo>
                    <a:lnTo>
                      <a:pt x="22" y="250"/>
                    </a:lnTo>
                    <a:lnTo>
                      <a:pt x="22" y="248"/>
                    </a:lnTo>
                    <a:lnTo>
                      <a:pt x="20" y="248"/>
                    </a:lnTo>
                    <a:lnTo>
                      <a:pt x="20" y="246"/>
                    </a:lnTo>
                    <a:lnTo>
                      <a:pt x="22" y="244"/>
                    </a:lnTo>
                    <a:lnTo>
                      <a:pt x="26" y="242"/>
                    </a:lnTo>
                    <a:lnTo>
                      <a:pt x="26" y="238"/>
                    </a:lnTo>
                    <a:lnTo>
                      <a:pt x="26" y="236"/>
                    </a:lnTo>
                    <a:lnTo>
                      <a:pt x="22" y="234"/>
                    </a:lnTo>
                    <a:lnTo>
                      <a:pt x="22" y="232"/>
                    </a:lnTo>
                    <a:lnTo>
                      <a:pt x="22" y="230"/>
                    </a:lnTo>
                    <a:lnTo>
                      <a:pt x="22" y="228"/>
                    </a:lnTo>
                    <a:lnTo>
                      <a:pt x="28" y="228"/>
                    </a:lnTo>
                    <a:lnTo>
                      <a:pt x="28" y="216"/>
                    </a:lnTo>
                    <a:lnTo>
                      <a:pt x="26" y="204"/>
                    </a:lnTo>
                    <a:lnTo>
                      <a:pt x="22" y="182"/>
                    </a:lnTo>
                    <a:lnTo>
                      <a:pt x="20" y="156"/>
                    </a:lnTo>
                    <a:lnTo>
                      <a:pt x="18" y="128"/>
                    </a:lnTo>
                    <a:lnTo>
                      <a:pt x="18" y="106"/>
                    </a:lnTo>
                    <a:lnTo>
                      <a:pt x="16" y="82"/>
                    </a:lnTo>
                    <a:lnTo>
                      <a:pt x="14" y="68"/>
                    </a:lnTo>
                    <a:lnTo>
                      <a:pt x="14" y="60"/>
                    </a:lnTo>
                    <a:lnTo>
                      <a:pt x="12" y="44"/>
                    </a:lnTo>
                    <a:lnTo>
                      <a:pt x="10" y="22"/>
                    </a:lnTo>
                    <a:lnTo>
                      <a:pt x="14" y="26"/>
                    </a:lnTo>
                    <a:lnTo>
                      <a:pt x="18" y="24"/>
                    </a:lnTo>
                    <a:lnTo>
                      <a:pt x="16" y="26"/>
                    </a:lnTo>
                    <a:lnTo>
                      <a:pt x="18" y="30"/>
                    </a:lnTo>
                    <a:lnTo>
                      <a:pt x="30" y="30"/>
                    </a:lnTo>
                    <a:lnTo>
                      <a:pt x="48" y="18"/>
                    </a:lnTo>
                    <a:lnTo>
                      <a:pt x="56" y="14"/>
                    </a:lnTo>
                    <a:lnTo>
                      <a:pt x="74" y="14"/>
                    </a:lnTo>
                    <a:lnTo>
                      <a:pt x="92" y="10"/>
                    </a:lnTo>
                    <a:lnTo>
                      <a:pt x="104" y="8"/>
                    </a:lnTo>
                    <a:lnTo>
                      <a:pt x="120" y="6"/>
                    </a:lnTo>
                    <a:lnTo>
                      <a:pt x="128" y="6"/>
                    </a:lnTo>
                    <a:lnTo>
                      <a:pt x="152" y="4"/>
                    </a:lnTo>
                    <a:lnTo>
                      <a:pt x="158" y="4"/>
                    </a:lnTo>
                    <a:lnTo>
                      <a:pt x="182" y="0"/>
                    </a:lnTo>
                    <a:lnTo>
                      <a:pt x="184" y="0"/>
                    </a:lnTo>
                    <a:lnTo>
                      <a:pt x="186" y="6"/>
                    </a:lnTo>
                    <a:lnTo>
                      <a:pt x="186" y="20"/>
                    </a:lnTo>
                    <a:lnTo>
                      <a:pt x="188" y="30"/>
                    </a:lnTo>
                    <a:lnTo>
                      <a:pt x="192" y="40"/>
                    </a:lnTo>
                    <a:lnTo>
                      <a:pt x="192" y="44"/>
                    </a:lnTo>
                    <a:lnTo>
                      <a:pt x="194" y="66"/>
                    </a:lnTo>
                    <a:lnTo>
                      <a:pt x="194" y="70"/>
                    </a:lnTo>
                    <a:lnTo>
                      <a:pt x="196" y="90"/>
                    </a:lnTo>
                    <a:lnTo>
                      <a:pt x="198" y="100"/>
                    </a:lnTo>
                    <a:lnTo>
                      <a:pt x="200" y="122"/>
                    </a:lnTo>
                    <a:lnTo>
                      <a:pt x="200" y="124"/>
                    </a:lnTo>
                    <a:lnTo>
                      <a:pt x="202" y="152"/>
                    </a:lnTo>
                    <a:lnTo>
                      <a:pt x="202" y="158"/>
                    </a:lnTo>
                    <a:lnTo>
                      <a:pt x="204" y="174"/>
                    </a:lnTo>
                    <a:lnTo>
                      <a:pt x="208" y="188"/>
                    </a:lnTo>
                    <a:lnTo>
                      <a:pt x="208" y="192"/>
                    </a:lnTo>
                    <a:lnTo>
                      <a:pt x="210" y="212"/>
                    </a:lnTo>
                    <a:lnTo>
                      <a:pt x="212" y="230"/>
                    </a:lnTo>
                    <a:lnTo>
                      <a:pt x="210" y="230"/>
                    </a:lnTo>
                    <a:lnTo>
                      <a:pt x="208" y="232"/>
                    </a:lnTo>
                    <a:lnTo>
                      <a:pt x="208" y="234"/>
                    </a:lnTo>
                    <a:lnTo>
                      <a:pt x="208" y="236"/>
                    </a:lnTo>
                    <a:lnTo>
                      <a:pt x="210" y="236"/>
                    </a:lnTo>
                    <a:lnTo>
                      <a:pt x="212" y="238"/>
                    </a:lnTo>
                    <a:lnTo>
                      <a:pt x="210" y="242"/>
                    </a:lnTo>
                    <a:lnTo>
                      <a:pt x="210" y="244"/>
                    </a:lnTo>
                    <a:lnTo>
                      <a:pt x="210" y="246"/>
                    </a:lnTo>
                    <a:lnTo>
                      <a:pt x="214" y="246"/>
                    </a:lnTo>
                    <a:lnTo>
                      <a:pt x="214" y="248"/>
                    </a:lnTo>
                    <a:lnTo>
                      <a:pt x="212" y="252"/>
                    </a:lnTo>
                    <a:lnTo>
                      <a:pt x="214" y="256"/>
                    </a:lnTo>
                    <a:lnTo>
                      <a:pt x="202" y="258"/>
                    </a:lnTo>
                    <a:lnTo>
                      <a:pt x="200" y="260"/>
                    </a:lnTo>
                    <a:lnTo>
                      <a:pt x="198" y="262"/>
                    </a:lnTo>
                    <a:lnTo>
                      <a:pt x="194" y="264"/>
                    </a:lnTo>
                    <a:lnTo>
                      <a:pt x="192" y="266"/>
                    </a:lnTo>
                    <a:lnTo>
                      <a:pt x="188" y="266"/>
                    </a:lnTo>
                    <a:lnTo>
                      <a:pt x="184" y="264"/>
                    </a:lnTo>
                    <a:lnTo>
                      <a:pt x="180" y="264"/>
                    </a:lnTo>
                    <a:lnTo>
                      <a:pt x="174" y="264"/>
                    </a:lnTo>
                    <a:lnTo>
                      <a:pt x="172" y="266"/>
                    </a:lnTo>
                    <a:lnTo>
                      <a:pt x="172" y="268"/>
                    </a:lnTo>
                    <a:lnTo>
                      <a:pt x="174" y="278"/>
                    </a:lnTo>
                    <a:lnTo>
                      <a:pt x="174" y="280"/>
                    </a:lnTo>
                    <a:lnTo>
                      <a:pt x="174" y="282"/>
                    </a:lnTo>
                    <a:lnTo>
                      <a:pt x="172" y="284"/>
                    </a:lnTo>
                    <a:lnTo>
                      <a:pt x="170" y="290"/>
                    </a:lnTo>
                    <a:lnTo>
                      <a:pt x="164" y="292"/>
                    </a:lnTo>
                    <a:lnTo>
                      <a:pt x="164" y="296"/>
                    </a:lnTo>
                    <a:lnTo>
                      <a:pt x="164" y="302"/>
                    </a:lnTo>
                    <a:lnTo>
                      <a:pt x="162" y="306"/>
                    </a:lnTo>
                    <a:lnTo>
                      <a:pt x="156" y="308"/>
                    </a:lnTo>
                    <a:lnTo>
                      <a:pt x="154" y="308"/>
                    </a:lnTo>
                    <a:lnTo>
                      <a:pt x="152" y="306"/>
                    </a:lnTo>
                    <a:lnTo>
                      <a:pt x="150" y="308"/>
                    </a:lnTo>
                    <a:lnTo>
                      <a:pt x="150" y="310"/>
                    </a:lnTo>
                    <a:lnTo>
                      <a:pt x="148" y="318"/>
                    </a:lnTo>
                    <a:lnTo>
                      <a:pt x="148" y="326"/>
                    </a:lnTo>
                    <a:lnTo>
                      <a:pt x="148" y="328"/>
                    </a:lnTo>
                    <a:lnTo>
                      <a:pt x="144" y="332"/>
                    </a:lnTo>
                    <a:lnTo>
                      <a:pt x="142" y="334"/>
                    </a:lnTo>
                    <a:lnTo>
                      <a:pt x="140" y="334"/>
                    </a:lnTo>
                    <a:lnTo>
                      <a:pt x="138" y="336"/>
                    </a:lnTo>
                    <a:lnTo>
                      <a:pt x="136" y="334"/>
                    </a:lnTo>
                    <a:lnTo>
                      <a:pt x="128" y="334"/>
                    </a:lnTo>
                    <a:lnTo>
                      <a:pt x="124" y="332"/>
                    </a:lnTo>
                    <a:lnTo>
                      <a:pt x="122" y="328"/>
                    </a:lnTo>
                    <a:lnTo>
                      <a:pt x="120" y="322"/>
                    </a:lnTo>
                    <a:lnTo>
                      <a:pt x="118" y="32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Freeform 275"/>
              <p:cNvSpPr>
                <a:spLocks/>
              </p:cNvSpPr>
              <p:nvPr/>
            </p:nvSpPr>
            <p:spPr bwMode="auto">
              <a:xfrm>
                <a:off x="1352" y="2139"/>
                <a:ext cx="438" cy="672"/>
              </a:xfrm>
              <a:custGeom>
                <a:avLst/>
                <a:gdLst>
                  <a:gd name="T0" fmla="*/ 34 w 438"/>
                  <a:gd name="T1" fmla="*/ 302 h 672"/>
                  <a:gd name="T2" fmla="*/ 4 w 438"/>
                  <a:gd name="T3" fmla="*/ 258 h 672"/>
                  <a:gd name="T4" fmla="*/ 2 w 438"/>
                  <a:gd name="T5" fmla="*/ 244 h 672"/>
                  <a:gd name="T6" fmla="*/ 2 w 438"/>
                  <a:gd name="T7" fmla="*/ 238 h 672"/>
                  <a:gd name="T8" fmla="*/ 8 w 438"/>
                  <a:gd name="T9" fmla="*/ 216 h 672"/>
                  <a:gd name="T10" fmla="*/ 48 w 438"/>
                  <a:gd name="T11" fmla="*/ 68 h 672"/>
                  <a:gd name="T12" fmla="*/ 106 w 438"/>
                  <a:gd name="T13" fmla="*/ 10 h 672"/>
                  <a:gd name="T14" fmla="*/ 176 w 438"/>
                  <a:gd name="T15" fmla="*/ 28 h 672"/>
                  <a:gd name="T16" fmla="*/ 252 w 438"/>
                  <a:gd name="T17" fmla="*/ 44 h 672"/>
                  <a:gd name="T18" fmla="*/ 376 w 438"/>
                  <a:gd name="T19" fmla="*/ 72 h 672"/>
                  <a:gd name="T20" fmla="*/ 438 w 438"/>
                  <a:gd name="T21" fmla="*/ 84 h 672"/>
                  <a:gd name="T22" fmla="*/ 408 w 438"/>
                  <a:gd name="T23" fmla="*/ 244 h 672"/>
                  <a:gd name="T24" fmla="*/ 398 w 438"/>
                  <a:gd name="T25" fmla="*/ 294 h 672"/>
                  <a:gd name="T26" fmla="*/ 382 w 438"/>
                  <a:gd name="T27" fmla="*/ 376 h 672"/>
                  <a:gd name="T28" fmla="*/ 364 w 438"/>
                  <a:gd name="T29" fmla="*/ 460 h 672"/>
                  <a:gd name="T30" fmla="*/ 352 w 438"/>
                  <a:gd name="T31" fmla="*/ 522 h 672"/>
                  <a:gd name="T32" fmla="*/ 336 w 438"/>
                  <a:gd name="T33" fmla="*/ 584 h 672"/>
                  <a:gd name="T34" fmla="*/ 326 w 438"/>
                  <a:gd name="T35" fmla="*/ 590 h 672"/>
                  <a:gd name="T36" fmla="*/ 322 w 438"/>
                  <a:gd name="T37" fmla="*/ 584 h 672"/>
                  <a:gd name="T38" fmla="*/ 320 w 438"/>
                  <a:gd name="T39" fmla="*/ 580 h 672"/>
                  <a:gd name="T40" fmla="*/ 312 w 438"/>
                  <a:gd name="T41" fmla="*/ 580 h 672"/>
                  <a:gd name="T42" fmla="*/ 308 w 438"/>
                  <a:gd name="T43" fmla="*/ 574 h 672"/>
                  <a:gd name="T44" fmla="*/ 302 w 438"/>
                  <a:gd name="T45" fmla="*/ 574 h 672"/>
                  <a:gd name="T46" fmla="*/ 292 w 438"/>
                  <a:gd name="T47" fmla="*/ 580 h 672"/>
                  <a:gd name="T48" fmla="*/ 292 w 438"/>
                  <a:gd name="T49" fmla="*/ 586 h 672"/>
                  <a:gd name="T50" fmla="*/ 294 w 438"/>
                  <a:gd name="T51" fmla="*/ 596 h 672"/>
                  <a:gd name="T52" fmla="*/ 292 w 438"/>
                  <a:gd name="T53" fmla="*/ 598 h 672"/>
                  <a:gd name="T54" fmla="*/ 290 w 438"/>
                  <a:gd name="T55" fmla="*/ 610 h 672"/>
                  <a:gd name="T56" fmla="*/ 290 w 438"/>
                  <a:gd name="T57" fmla="*/ 616 h 672"/>
                  <a:gd name="T58" fmla="*/ 290 w 438"/>
                  <a:gd name="T59" fmla="*/ 620 h 672"/>
                  <a:gd name="T60" fmla="*/ 288 w 438"/>
                  <a:gd name="T61" fmla="*/ 628 h 672"/>
                  <a:gd name="T62" fmla="*/ 290 w 438"/>
                  <a:gd name="T63" fmla="*/ 642 h 672"/>
                  <a:gd name="T64" fmla="*/ 290 w 438"/>
                  <a:gd name="T65" fmla="*/ 652 h 672"/>
                  <a:gd name="T66" fmla="*/ 288 w 438"/>
                  <a:gd name="T67" fmla="*/ 660 h 672"/>
                  <a:gd name="T68" fmla="*/ 282 w 438"/>
                  <a:gd name="T69" fmla="*/ 662 h 672"/>
                  <a:gd name="T70" fmla="*/ 282 w 438"/>
                  <a:gd name="T71" fmla="*/ 666 h 672"/>
                  <a:gd name="T72" fmla="*/ 228 w 438"/>
                  <a:gd name="T73" fmla="*/ 590 h 672"/>
                  <a:gd name="T74" fmla="*/ 144 w 438"/>
                  <a:gd name="T75" fmla="*/ 468 h 672"/>
                  <a:gd name="T76" fmla="*/ 80 w 438"/>
                  <a:gd name="T77" fmla="*/ 370 h 67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438" h="672">
                    <a:moveTo>
                      <a:pt x="42" y="314"/>
                    </a:moveTo>
                    <a:lnTo>
                      <a:pt x="34" y="302"/>
                    </a:lnTo>
                    <a:lnTo>
                      <a:pt x="20" y="284"/>
                    </a:lnTo>
                    <a:lnTo>
                      <a:pt x="4" y="258"/>
                    </a:lnTo>
                    <a:lnTo>
                      <a:pt x="0" y="252"/>
                    </a:lnTo>
                    <a:lnTo>
                      <a:pt x="2" y="244"/>
                    </a:lnTo>
                    <a:lnTo>
                      <a:pt x="2" y="242"/>
                    </a:lnTo>
                    <a:lnTo>
                      <a:pt x="2" y="238"/>
                    </a:lnTo>
                    <a:lnTo>
                      <a:pt x="6" y="224"/>
                    </a:lnTo>
                    <a:lnTo>
                      <a:pt x="8" y="216"/>
                    </a:lnTo>
                    <a:lnTo>
                      <a:pt x="16" y="190"/>
                    </a:lnTo>
                    <a:lnTo>
                      <a:pt x="48" y="68"/>
                    </a:lnTo>
                    <a:lnTo>
                      <a:pt x="64" y="0"/>
                    </a:lnTo>
                    <a:lnTo>
                      <a:pt x="106" y="10"/>
                    </a:lnTo>
                    <a:lnTo>
                      <a:pt x="108" y="12"/>
                    </a:lnTo>
                    <a:lnTo>
                      <a:pt x="176" y="28"/>
                    </a:lnTo>
                    <a:lnTo>
                      <a:pt x="250" y="44"/>
                    </a:lnTo>
                    <a:lnTo>
                      <a:pt x="252" y="44"/>
                    </a:lnTo>
                    <a:lnTo>
                      <a:pt x="318" y="60"/>
                    </a:lnTo>
                    <a:lnTo>
                      <a:pt x="376" y="72"/>
                    </a:lnTo>
                    <a:lnTo>
                      <a:pt x="424" y="82"/>
                    </a:lnTo>
                    <a:lnTo>
                      <a:pt x="438" y="84"/>
                    </a:lnTo>
                    <a:lnTo>
                      <a:pt x="422" y="168"/>
                    </a:lnTo>
                    <a:lnTo>
                      <a:pt x="408" y="244"/>
                    </a:lnTo>
                    <a:lnTo>
                      <a:pt x="402" y="262"/>
                    </a:lnTo>
                    <a:lnTo>
                      <a:pt x="398" y="294"/>
                    </a:lnTo>
                    <a:lnTo>
                      <a:pt x="382" y="368"/>
                    </a:lnTo>
                    <a:lnTo>
                      <a:pt x="382" y="376"/>
                    </a:lnTo>
                    <a:lnTo>
                      <a:pt x="372" y="414"/>
                    </a:lnTo>
                    <a:lnTo>
                      <a:pt x="364" y="460"/>
                    </a:lnTo>
                    <a:lnTo>
                      <a:pt x="354" y="510"/>
                    </a:lnTo>
                    <a:lnTo>
                      <a:pt x="352" y="522"/>
                    </a:lnTo>
                    <a:lnTo>
                      <a:pt x="342" y="576"/>
                    </a:lnTo>
                    <a:lnTo>
                      <a:pt x="336" y="584"/>
                    </a:lnTo>
                    <a:lnTo>
                      <a:pt x="334" y="590"/>
                    </a:lnTo>
                    <a:lnTo>
                      <a:pt x="326" y="590"/>
                    </a:lnTo>
                    <a:lnTo>
                      <a:pt x="322" y="586"/>
                    </a:lnTo>
                    <a:lnTo>
                      <a:pt x="322" y="584"/>
                    </a:lnTo>
                    <a:lnTo>
                      <a:pt x="322" y="582"/>
                    </a:lnTo>
                    <a:lnTo>
                      <a:pt x="320" y="580"/>
                    </a:lnTo>
                    <a:lnTo>
                      <a:pt x="318" y="576"/>
                    </a:lnTo>
                    <a:lnTo>
                      <a:pt x="312" y="580"/>
                    </a:lnTo>
                    <a:lnTo>
                      <a:pt x="312" y="576"/>
                    </a:lnTo>
                    <a:lnTo>
                      <a:pt x="308" y="574"/>
                    </a:lnTo>
                    <a:lnTo>
                      <a:pt x="304" y="574"/>
                    </a:lnTo>
                    <a:lnTo>
                      <a:pt x="302" y="574"/>
                    </a:lnTo>
                    <a:lnTo>
                      <a:pt x="294" y="576"/>
                    </a:lnTo>
                    <a:lnTo>
                      <a:pt x="292" y="580"/>
                    </a:lnTo>
                    <a:lnTo>
                      <a:pt x="292" y="582"/>
                    </a:lnTo>
                    <a:lnTo>
                      <a:pt x="292" y="586"/>
                    </a:lnTo>
                    <a:lnTo>
                      <a:pt x="292" y="592"/>
                    </a:lnTo>
                    <a:lnTo>
                      <a:pt x="294" y="596"/>
                    </a:lnTo>
                    <a:lnTo>
                      <a:pt x="294" y="598"/>
                    </a:lnTo>
                    <a:lnTo>
                      <a:pt x="292" y="598"/>
                    </a:lnTo>
                    <a:lnTo>
                      <a:pt x="290" y="604"/>
                    </a:lnTo>
                    <a:lnTo>
                      <a:pt x="290" y="610"/>
                    </a:lnTo>
                    <a:lnTo>
                      <a:pt x="290" y="612"/>
                    </a:lnTo>
                    <a:lnTo>
                      <a:pt x="290" y="616"/>
                    </a:lnTo>
                    <a:lnTo>
                      <a:pt x="292" y="618"/>
                    </a:lnTo>
                    <a:lnTo>
                      <a:pt x="290" y="620"/>
                    </a:lnTo>
                    <a:lnTo>
                      <a:pt x="290" y="626"/>
                    </a:lnTo>
                    <a:lnTo>
                      <a:pt x="288" y="628"/>
                    </a:lnTo>
                    <a:lnTo>
                      <a:pt x="288" y="632"/>
                    </a:lnTo>
                    <a:lnTo>
                      <a:pt x="290" y="642"/>
                    </a:lnTo>
                    <a:lnTo>
                      <a:pt x="290" y="646"/>
                    </a:lnTo>
                    <a:lnTo>
                      <a:pt x="290" y="652"/>
                    </a:lnTo>
                    <a:lnTo>
                      <a:pt x="290" y="658"/>
                    </a:lnTo>
                    <a:lnTo>
                      <a:pt x="288" y="660"/>
                    </a:lnTo>
                    <a:lnTo>
                      <a:pt x="286" y="660"/>
                    </a:lnTo>
                    <a:lnTo>
                      <a:pt x="282" y="662"/>
                    </a:lnTo>
                    <a:lnTo>
                      <a:pt x="286" y="664"/>
                    </a:lnTo>
                    <a:lnTo>
                      <a:pt x="282" y="666"/>
                    </a:lnTo>
                    <a:lnTo>
                      <a:pt x="282" y="672"/>
                    </a:lnTo>
                    <a:lnTo>
                      <a:pt x="228" y="590"/>
                    </a:lnTo>
                    <a:lnTo>
                      <a:pt x="214" y="568"/>
                    </a:lnTo>
                    <a:lnTo>
                      <a:pt x="144" y="468"/>
                    </a:lnTo>
                    <a:lnTo>
                      <a:pt x="108" y="416"/>
                    </a:lnTo>
                    <a:lnTo>
                      <a:pt x="80" y="370"/>
                    </a:lnTo>
                    <a:lnTo>
                      <a:pt x="42" y="314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Freeform 276"/>
              <p:cNvSpPr>
                <a:spLocks/>
              </p:cNvSpPr>
              <p:nvPr/>
            </p:nvSpPr>
            <p:spPr bwMode="auto">
              <a:xfrm>
                <a:off x="1706" y="2223"/>
                <a:ext cx="388" cy="482"/>
              </a:xfrm>
              <a:custGeom>
                <a:avLst/>
                <a:gdLst>
                  <a:gd name="T0" fmla="*/ 18 w 388"/>
                  <a:gd name="T1" fmla="*/ 330 h 482"/>
                  <a:gd name="T2" fmla="*/ 28 w 388"/>
                  <a:gd name="T3" fmla="*/ 292 h 482"/>
                  <a:gd name="T4" fmla="*/ 28 w 388"/>
                  <a:gd name="T5" fmla="*/ 284 h 482"/>
                  <a:gd name="T6" fmla="*/ 44 w 388"/>
                  <a:gd name="T7" fmla="*/ 210 h 482"/>
                  <a:gd name="T8" fmla="*/ 48 w 388"/>
                  <a:gd name="T9" fmla="*/ 178 h 482"/>
                  <a:gd name="T10" fmla="*/ 54 w 388"/>
                  <a:gd name="T11" fmla="*/ 160 h 482"/>
                  <a:gd name="T12" fmla="*/ 68 w 388"/>
                  <a:gd name="T13" fmla="*/ 84 h 482"/>
                  <a:gd name="T14" fmla="*/ 84 w 388"/>
                  <a:gd name="T15" fmla="*/ 0 h 482"/>
                  <a:gd name="T16" fmla="*/ 150 w 388"/>
                  <a:gd name="T17" fmla="*/ 12 h 482"/>
                  <a:gd name="T18" fmla="*/ 204 w 388"/>
                  <a:gd name="T19" fmla="*/ 22 h 482"/>
                  <a:gd name="T20" fmla="*/ 206 w 388"/>
                  <a:gd name="T21" fmla="*/ 22 h 482"/>
                  <a:gd name="T22" fmla="*/ 244 w 388"/>
                  <a:gd name="T23" fmla="*/ 30 h 482"/>
                  <a:gd name="T24" fmla="*/ 272 w 388"/>
                  <a:gd name="T25" fmla="*/ 34 h 482"/>
                  <a:gd name="T26" fmla="*/ 268 w 388"/>
                  <a:gd name="T27" fmla="*/ 68 h 482"/>
                  <a:gd name="T28" fmla="*/ 264 w 388"/>
                  <a:gd name="T29" fmla="*/ 96 h 482"/>
                  <a:gd name="T30" fmla="*/ 258 w 388"/>
                  <a:gd name="T31" fmla="*/ 120 h 482"/>
                  <a:gd name="T32" fmla="*/ 322 w 388"/>
                  <a:gd name="T33" fmla="*/ 128 h 482"/>
                  <a:gd name="T34" fmla="*/ 326 w 388"/>
                  <a:gd name="T35" fmla="*/ 128 h 482"/>
                  <a:gd name="T36" fmla="*/ 388 w 388"/>
                  <a:gd name="T37" fmla="*/ 138 h 482"/>
                  <a:gd name="T38" fmla="*/ 382 w 388"/>
                  <a:gd name="T39" fmla="*/ 168 h 482"/>
                  <a:gd name="T40" fmla="*/ 378 w 388"/>
                  <a:gd name="T41" fmla="*/ 208 h 482"/>
                  <a:gd name="T42" fmla="*/ 372 w 388"/>
                  <a:gd name="T43" fmla="*/ 254 h 482"/>
                  <a:gd name="T44" fmla="*/ 368 w 388"/>
                  <a:gd name="T45" fmla="*/ 264 h 482"/>
                  <a:gd name="T46" fmla="*/ 368 w 388"/>
                  <a:gd name="T47" fmla="*/ 278 h 482"/>
                  <a:gd name="T48" fmla="*/ 358 w 388"/>
                  <a:gd name="T49" fmla="*/ 352 h 482"/>
                  <a:gd name="T50" fmla="*/ 356 w 388"/>
                  <a:gd name="T51" fmla="*/ 376 h 482"/>
                  <a:gd name="T52" fmla="*/ 356 w 388"/>
                  <a:gd name="T53" fmla="*/ 382 h 482"/>
                  <a:gd name="T54" fmla="*/ 350 w 388"/>
                  <a:gd name="T55" fmla="*/ 406 h 482"/>
                  <a:gd name="T56" fmla="*/ 348 w 388"/>
                  <a:gd name="T57" fmla="*/ 428 h 482"/>
                  <a:gd name="T58" fmla="*/ 340 w 388"/>
                  <a:gd name="T59" fmla="*/ 482 h 482"/>
                  <a:gd name="T60" fmla="*/ 274 w 388"/>
                  <a:gd name="T61" fmla="*/ 472 h 482"/>
                  <a:gd name="T62" fmla="*/ 244 w 388"/>
                  <a:gd name="T63" fmla="*/ 468 h 482"/>
                  <a:gd name="T64" fmla="*/ 242 w 388"/>
                  <a:gd name="T65" fmla="*/ 468 h 482"/>
                  <a:gd name="T66" fmla="*/ 224 w 388"/>
                  <a:gd name="T67" fmla="*/ 466 h 482"/>
                  <a:gd name="T68" fmla="*/ 182 w 388"/>
                  <a:gd name="T69" fmla="*/ 458 h 482"/>
                  <a:gd name="T70" fmla="*/ 122 w 388"/>
                  <a:gd name="T71" fmla="*/ 448 h 482"/>
                  <a:gd name="T72" fmla="*/ 102 w 388"/>
                  <a:gd name="T73" fmla="*/ 444 h 482"/>
                  <a:gd name="T74" fmla="*/ 78 w 388"/>
                  <a:gd name="T75" fmla="*/ 440 h 482"/>
                  <a:gd name="T76" fmla="*/ 0 w 388"/>
                  <a:gd name="T77" fmla="*/ 426 h 482"/>
                  <a:gd name="T78" fmla="*/ 10 w 388"/>
                  <a:gd name="T79" fmla="*/ 376 h 482"/>
                  <a:gd name="T80" fmla="*/ 18 w 388"/>
                  <a:gd name="T81" fmla="*/ 330 h 4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88" h="482">
                    <a:moveTo>
                      <a:pt x="18" y="330"/>
                    </a:moveTo>
                    <a:lnTo>
                      <a:pt x="28" y="292"/>
                    </a:lnTo>
                    <a:lnTo>
                      <a:pt x="28" y="284"/>
                    </a:lnTo>
                    <a:lnTo>
                      <a:pt x="44" y="210"/>
                    </a:lnTo>
                    <a:lnTo>
                      <a:pt x="48" y="178"/>
                    </a:lnTo>
                    <a:lnTo>
                      <a:pt x="54" y="160"/>
                    </a:lnTo>
                    <a:lnTo>
                      <a:pt x="68" y="84"/>
                    </a:lnTo>
                    <a:lnTo>
                      <a:pt x="84" y="0"/>
                    </a:lnTo>
                    <a:lnTo>
                      <a:pt x="150" y="12"/>
                    </a:lnTo>
                    <a:lnTo>
                      <a:pt x="204" y="22"/>
                    </a:lnTo>
                    <a:lnTo>
                      <a:pt x="206" y="22"/>
                    </a:lnTo>
                    <a:lnTo>
                      <a:pt x="244" y="30"/>
                    </a:lnTo>
                    <a:lnTo>
                      <a:pt x="272" y="34"/>
                    </a:lnTo>
                    <a:lnTo>
                      <a:pt x="268" y="68"/>
                    </a:lnTo>
                    <a:lnTo>
                      <a:pt x="264" y="96"/>
                    </a:lnTo>
                    <a:lnTo>
                      <a:pt x="258" y="120"/>
                    </a:lnTo>
                    <a:lnTo>
                      <a:pt x="322" y="128"/>
                    </a:lnTo>
                    <a:lnTo>
                      <a:pt x="326" y="128"/>
                    </a:lnTo>
                    <a:lnTo>
                      <a:pt x="388" y="138"/>
                    </a:lnTo>
                    <a:lnTo>
                      <a:pt x="382" y="168"/>
                    </a:lnTo>
                    <a:lnTo>
                      <a:pt x="378" y="208"/>
                    </a:lnTo>
                    <a:lnTo>
                      <a:pt x="372" y="254"/>
                    </a:lnTo>
                    <a:lnTo>
                      <a:pt x="368" y="264"/>
                    </a:lnTo>
                    <a:lnTo>
                      <a:pt x="368" y="278"/>
                    </a:lnTo>
                    <a:lnTo>
                      <a:pt x="358" y="352"/>
                    </a:lnTo>
                    <a:lnTo>
                      <a:pt x="356" y="376"/>
                    </a:lnTo>
                    <a:lnTo>
                      <a:pt x="356" y="382"/>
                    </a:lnTo>
                    <a:lnTo>
                      <a:pt x="350" y="406"/>
                    </a:lnTo>
                    <a:lnTo>
                      <a:pt x="348" y="428"/>
                    </a:lnTo>
                    <a:lnTo>
                      <a:pt x="340" y="482"/>
                    </a:lnTo>
                    <a:lnTo>
                      <a:pt x="274" y="472"/>
                    </a:lnTo>
                    <a:lnTo>
                      <a:pt x="244" y="468"/>
                    </a:lnTo>
                    <a:lnTo>
                      <a:pt x="242" y="468"/>
                    </a:lnTo>
                    <a:lnTo>
                      <a:pt x="224" y="466"/>
                    </a:lnTo>
                    <a:lnTo>
                      <a:pt x="182" y="458"/>
                    </a:lnTo>
                    <a:lnTo>
                      <a:pt x="122" y="448"/>
                    </a:lnTo>
                    <a:lnTo>
                      <a:pt x="102" y="444"/>
                    </a:lnTo>
                    <a:lnTo>
                      <a:pt x="78" y="440"/>
                    </a:lnTo>
                    <a:lnTo>
                      <a:pt x="0" y="426"/>
                    </a:lnTo>
                    <a:lnTo>
                      <a:pt x="10" y="376"/>
                    </a:lnTo>
                    <a:lnTo>
                      <a:pt x="18" y="33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Freeform 277"/>
              <p:cNvSpPr>
                <a:spLocks/>
              </p:cNvSpPr>
              <p:nvPr/>
            </p:nvSpPr>
            <p:spPr bwMode="auto">
              <a:xfrm>
                <a:off x="1102" y="2067"/>
                <a:ext cx="554" cy="936"/>
              </a:xfrm>
              <a:custGeom>
                <a:avLst/>
                <a:gdLst>
                  <a:gd name="T0" fmla="*/ 100 w 554"/>
                  <a:gd name="T1" fmla="*/ 360 h 936"/>
                  <a:gd name="T2" fmla="*/ 80 w 554"/>
                  <a:gd name="T3" fmla="*/ 350 h 936"/>
                  <a:gd name="T4" fmla="*/ 72 w 554"/>
                  <a:gd name="T5" fmla="*/ 354 h 936"/>
                  <a:gd name="T6" fmla="*/ 62 w 554"/>
                  <a:gd name="T7" fmla="*/ 360 h 936"/>
                  <a:gd name="T8" fmla="*/ 58 w 554"/>
                  <a:gd name="T9" fmla="*/ 376 h 936"/>
                  <a:gd name="T10" fmla="*/ 38 w 554"/>
                  <a:gd name="T11" fmla="*/ 352 h 936"/>
                  <a:gd name="T12" fmla="*/ 40 w 554"/>
                  <a:gd name="T13" fmla="*/ 328 h 936"/>
                  <a:gd name="T14" fmla="*/ 16 w 554"/>
                  <a:gd name="T15" fmla="*/ 280 h 936"/>
                  <a:gd name="T16" fmla="*/ 22 w 554"/>
                  <a:gd name="T17" fmla="*/ 208 h 936"/>
                  <a:gd name="T18" fmla="*/ 12 w 554"/>
                  <a:gd name="T19" fmla="*/ 158 h 936"/>
                  <a:gd name="T20" fmla="*/ 36 w 554"/>
                  <a:gd name="T21" fmla="*/ 84 h 936"/>
                  <a:gd name="T22" fmla="*/ 52 w 554"/>
                  <a:gd name="T23" fmla="*/ 22 h 936"/>
                  <a:gd name="T24" fmla="*/ 80 w 554"/>
                  <a:gd name="T25" fmla="*/ 6 h 936"/>
                  <a:gd name="T26" fmla="*/ 224 w 554"/>
                  <a:gd name="T27" fmla="*/ 48 h 936"/>
                  <a:gd name="T28" fmla="*/ 266 w 554"/>
                  <a:gd name="T29" fmla="*/ 262 h 936"/>
                  <a:gd name="T30" fmla="*/ 252 w 554"/>
                  <a:gd name="T31" fmla="*/ 314 h 936"/>
                  <a:gd name="T32" fmla="*/ 270 w 554"/>
                  <a:gd name="T33" fmla="*/ 356 h 936"/>
                  <a:gd name="T34" fmla="*/ 358 w 554"/>
                  <a:gd name="T35" fmla="*/ 488 h 936"/>
                  <a:gd name="T36" fmla="*/ 532 w 554"/>
                  <a:gd name="T37" fmla="*/ 744 h 936"/>
                  <a:gd name="T38" fmla="*/ 530 w 554"/>
                  <a:gd name="T39" fmla="*/ 754 h 936"/>
                  <a:gd name="T40" fmla="*/ 538 w 554"/>
                  <a:gd name="T41" fmla="*/ 766 h 936"/>
                  <a:gd name="T42" fmla="*/ 540 w 554"/>
                  <a:gd name="T43" fmla="*/ 782 h 936"/>
                  <a:gd name="T44" fmla="*/ 544 w 554"/>
                  <a:gd name="T45" fmla="*/ 796 h 936"/>
                  <a:gd name="T46" fmla="*/ 554 w 554"/>
                  <a:gd name="T47" fmla="*/ 808 h 936"/>
                  <a:gd name="T48" fmla="*/ 538 w 554"/>
                  <a:gd name="T49" fmla="*/ 820 h 936"/>
                  <a:gd name="T50" fmla="*/ 522 w 554"/>
                  <a:gd name="T51" fmla="*/ 834 h 936"/>
                  <a:gd name="T52" fmla="*/ 520 w 554"/>
                  <a:gd name="T53" fmla="*/ 844 h 936"/>
                  <a:gd name="T54" fmla="*/ 516 w 554"/>
                  <a:gd name="T55" fmla="*/ 856 h 936"/>
                  <a:gd name="T56" fmla="*/ 514 w 554"/>
                  <a:gd name="T57" fmla="*/ 868 h 936"/>
                  <a:gd name="T58" fmla="*/ 506 w 554"/>
                  <a:gd name="T59" fmla="*/ 874 h 936"/>
                  <a:gd name="T60" fmla="*/ 496 w 554"/>
                  <a:gd name="T61" fmla="*/ 886 h 936"/>
                  <a:gd name="T62" fmla="*/ 496 w 554"/>
                  <a:gd name="T63" fmla="*/ 898 h 936"/>
                  <a:gd name="T64" fmla="*/ 498 w 554"/>
                  <a:gd name="T65" fmla="*/ 910 h 936"/>
                  <a:gd name="T66" fmla="*/ 510 w 554"/>
                  <a:gd name="T67" fmla="*/ 916 h 936"/>
                  <a:gd name="T68" fmla="*/ 500 w 554"/>
                  <a:gd name="T69" fmla="*/ 932 h 936"/>
                  <a:gd name="T70" fmla="*/ 496 w 554"/>
                  <a:gd name="T71" fmla="*/ 936 h 936"/>
                  <a:gd name="T72" fmla="*/ 386 w 554"/>
                  <a:gd name="T73" fmla="*/ 922 h 936"/>
                  <a:gd name="T74" fmla="*/ 314 w 554"/>
                  <a:gd name="T75" fmla="*/ 902 h 936"/>
                  <a:gd name="T76" fmla="*/ 310 w 554"/>
                  <a:gd name="T77" fmla="*/ 882 h 936"/>
                  <a:gd name="T78" fmla="*/ 266 w 554"/>
                  <a:gd name="T79" fmla="*/ 796 h 936"/>
                  <a:gd name="T80" fmla="*/ 244 w 554"/>
                  <a:gd name="T81" fmla="*/ 790 h 936"/>
                  <a:gd name="T82" fmla="*/ 224 w 554"/>
                  <a:gd name="T83" fmla="*/ 762 h 936"/>
                  <a:gd name="T84" fmla="*/ 186 w 554"/>
                  <a:gd name="T85" fmla="*/ 720 h 936"/>
                  <a:gd name="T86" fmla="*/ 142 w 554"/>
                  <a:gd name="T87" fmla="*/ 700 h 936"/>
                  <a:gd name="T88" fmla="*/ 114 w 554"/>
                  <a:gd name="T89" fmla="*/ 672 h 936"/>
                  <a:gd name="T90" fmla="*/ 118 w 554"/>
                  <a:gd name="T91" fmla="*/ 648 h 936"/>
                  <a:gd name="T92" fmla="*/ 106 w 554"/>
                  <a:gd name="T93" fmla="*/ 622 h 936"/>
                  <a:gd name="T94" fmla="*/ 98 w 554"/>
                  <a:gd name="T95" fmla="*/ 584 h 936"/>
                  <a:gd name="T96" fmla="*/ 74 w 554"/>
                  <a:gd name="T97" fmla="*/ 528 h 936"/>
                  <a:gd name="T98" fmla="*/ 72 w 554"/>
                  <a:gd name="T99" fmla="*/ 490 h 936"/>
                  <a:gd name="T100" fmla="*/ 80 w 554"/>
                  <a:gd name="T101" fmla="*/ 460 h 936"/>
                  <a:gd name="T102" fmla="*/ 52 w 554"/>
                  <a:gd name="T103" fmla="*/ 428 h 936"/>
                  <a:gd name="T104" fmla="*/ 56 w 554"/>
                  <a:gd name="T105" fmla="*/ 386 h 936"/>
                  <a:gd name="T106" fmla="*/ 66 w 554"/>
                  <a:gd name="T107" fmla="*/ 388 h 936"/>
                  <a:gd name="T108" fmla="*/ 80 w 554"/>
                  <a:gd name="T109" fmla="*/ 412 h 936"/>
                  <a:gd name="T110" fmla="*/ 70 w 554"/>
                  <a:gd name="T111" fmla="*/ 372 h 936"/>
                  <a:gd name="T112" fmla="*/ 116 w 554"/>
                  <a:gd name="T113" fmla="*/ 374 h 936"/>
                  <a:gd name="T114" fmla="*/ 128 w 554"/>
                  <a:gd name="T115" fmla="*/ 374 h 936"/>
                  <a:gd name="T116" fmla="*/ 122 w 554"/>
                  <a:gd name="T117" fmla="*/ 364 h 9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54" h="936">
                    <a:moveTo>
                      <a:pt x="122" y="364"/>
                    </a:moveTo>
                    <a:lnTo>
                      <a:pt x="112" y="370"/>
                    </a:lnTo>
                    <a:lnTo>
                      <a:pt x="104" y="368"/>
                    </a:lnTo>
                    <a:lnTo>
                      <a:pt x="100" y="360"/>
                    </a:lnTo>
                    <a:lnTo>
                      <a:pt x="84" y="360"/>
                    </a:lnTo>
                    <a:lnTo>
                      <a:pt x="82" y="354"/>
                    </a:lnTo>
                    <a:lnTo>
                      <a:pt x="82" y="350"/>
                    </a:lnTo>
                    <a:lnTo>
                      <a:pt x="80" y="350"/>
                    </a:lnTo>
                    <a:lnTo>
                      <a:pt x="82" y="354"/>
                    </a:lnTo>
                    <a:lnTo>
                      <a:pt x="82" y="358"/>
                    </a:lnTo>
                    <a:lnTo>
                      <a:pt x="74" y="352"/>
                    </a:lnTo>
                    <a:lnTo>
                      <a:pt x="72" y="354"/>
                    </a:lnTo>
                    <a:lnTo>
                      <a:pt x="68" y="354"/>
                    </a:lnTo>
                    <a:lnTo>
                      <a:pt x="66" y="350"/>
                    </a:lnTo>
                    <a:lnTo>
                      <a:pt x="68" y="356"/>
                    </a:lnTo>
                    <a:lnTo>
                      <a:pt x="62" y="360"/>
                    </a:lnTo>
                    <a:lnTo>
                      <a:pt x="68" y="366"/>
                    </a:lnTo>
                    <a:lnTo>
                      <a:pt x="62" y="368"/>
                    </a:lnTo>
                    <a:lnTo>
                      <a:pt x="62" y="376"/>
                    </a:lnTo>
                    <a:lnTo>
                      <a:pt x="58" y="376"/>
                    </a:lnTo>
                    <a:lnTo>
                      <a:pt x="52" y="368"/>
                    </a:lnTo>
                    <a:lnTo>
                      <a:pt x="50" y="368"/>
                    </a:lnTo>
                    <a:lnTo>
                      <a:pt x="42" y="356"/>
                    </a:lnTo>
                    <a:lnTo>
                      <a:pt x="38" y="352"/>
                    </a:lnTo>
                    <a:lnTo>
                      <a:pt x="32" y="354"/>
                    </a:lnTo>
                    <a:lnTo>
                      <a:pt x="30" y="354"/>
                    </a:lnTo>
                    <a:lnTo>
                      <a:pt x="40" y="340"/>
                    </a:lnTo>
                    <a:lnTo>
                      <a:pt x="40" y="328"/>
                    </a:lnTo>
                    <a:lnTo>
                      <a:pt x="36" y="326"/>
                    </a:lnTo>
                    <a:lnTo>
                      <a:pt x="32" y="314"/>
                    </a:lnTo>
                    <a:lnTo>
                      <a:pt x="26" y="300"/>
                    </a:lnTo>
                    <a:lnTo>
                      <a:pt x="16" y="280"/>
                    </a:lnTo>
                    <a:lnTo>
                      <a:pt x="8" y="262"/>
                    </a:lnTo>
                    <a:lnTo>
                      <a:pt x="12" y="252"/>
                    </a:lnTo>
                    <a:lnTo>
                      <a:pt x="12" y="224"/>
                    </a:lnTo>
                    <a:lnTo>
                      <a:pt x="22" y="208"/>
                    </a:lnTo>
                    <a:lnTo>
                      <a:pt x="22" y="198"/>
                    </a:lnTo>
                    <a:lnTo>
                      <a:pt x="24" y="186"/>
                    </a:lnTo>
                    <a:lnTo>
                      <a:pt x="16" y="168"/>
                    </a:lnTo>
                    <a:lnTo>
                      <a:pt x="12" y="158"/>
                    </a:lnTo>
                    <a:lnTo>
                      <a:pt x="0" y="140"/>
                    </a:lnTo>
                    <a:lnTo>
                      <a:pt x="4" y="132"/>
                    </a:lnTo>
                    <a:lnTo>
                      <a:pt x="4" y="124"/>
                    </a:lnTo>
                    <a:lnTo>
                      <a:pt x="36" y="84"/>
                    </a:lnTo>
                    <a:lnTo>
                      <a:pt x="36" y="70"/>
                    </a:lnTo>
                    <a:lnTo>
                      <a:pt x="44" y="56"/>
                    </a:lnTo>
                    <a:lnTo>
                      <a:pt x="50" y="46"/>
                    </a:lnTo>
                    <a:lnTo>
                      <a:pt x="52" y="22"/>
                    </a:lnTo>
                    <a:lnTo>
                      <a:pt x="46" y="16"/>
                    </a:lnTo>
                    <a:lnTo>
                      <a:pt x="52" y="10"/>
                    </a:lnTo>
                    <a:lnTo>
                      <a:pt x="54" y="0"/>
                    </a:lnTo>
                    <a:lnTo>
                      <a:pt x="80" y="6"/>
                    </a:lnTo>
                    <a:lnTo>
                      <a:pt x="98" y="10"/>
                    </a:lnTo>
                    <a:lnTo>
                      <a:pt x="116" y="16"/>
                    </a:lnTo>
                    <a:lnTo>
                      <a:pt x="174" y="34"/>
                    </a:lnTo>
                    <a:lnTo>
                      <a:pt x="224" y="48"/>
                    </a:lnTo>
                    <a:lnTo>
                      <a:pt x="262" y="58"/>
                    </a:lnTo>
                    <a:lnTo>
                      <a:pt x="314" y="72"/>
                    </a:lnTo>
                    <a:lnTo>
                      <a:pt x="298" y="140"/>
                    </a:lnTo>
                    <a:lnTo>
                      <a:pt x="266" y="262"/>
                    </a:lnTo>
                    <a:lnTo>
                      <a:pt x="258" y="288"/>
                    </a:lnTo>
                    <a:lnTo>
                      <a:pt x="256" y="296"/>
                    </a:lnTo>
                    <a:lnTo>
                      <a:pt x="252" y="310"/>
                    </a:lnTo>
                    <a:lnTo>
                      <a:pt x="252" y="314"/>
                    </a:lnTo>
                    <a:lnTo>
                      <a:pt x="252" y="316"/>
                    </a:lnTo>
                    <a:lnTo>
                      <a:pt x="250" y="324"/>
                    </a:lnTo>
                    <a:lnTo>
                      <a:pt x="254" y="330"/>
                    </a:lnTo>
                    <a:lnTo>
                      <a:pt x="270" y="356"/>
                    </a:lnTo>
                    <a:lnTo>
                      <a:pt x="284" y="374"/>
                    </a:lnTo>
                    <a:lnTo>
                      <a:pt x="292" y="386"/>
                    </a:lnTo>
                    <a:lnTo>
                      <a:pt x="330" y="442"/>
                    </a:lnTo>
                    <a:lnTo>
                      <a:pt x="358" y="488"/>
                    </a:lnTo>
                    <a:lnTo>
                      <a:pt x="394" y="540"/>
                    </a:lnTo>
                    <a:lnTo>
                      <a:pt x="464" y="640"/>
                    </a:lnTo>
                    <a:lnTo>
                      <a:pt x="478" y="662"/>
                    </a:lnTo>
                    <a:lnTo>
                      <a:pt x="532" y="744"/>
                    </a:lnTo>
                    <a:lnTo>
                      <a:pt x="530" y="744"/>
                    </a:lnTo>
                    <a:lnTo>
                      <a:pt x="530" y="748"/>
                    </a:lnTo>
                    <a:lnTo>
                      <a:pt x="530" y="750"/>
                    </a:lnTo>
                    <a:lnTo>
                      <a:pt x="530" y="754"/>
                    </a:lnTo>
                    <a:lnTo>
                      <a:pt x="532" y="760"/>
                    </a:lnTo>
                    <a:lnTo>
                      <a:pt x="532" y="764"/>
                    </a:lnTo>
                    <a:lnTo>
                      <a:pt x="536" y="766"/>
                    </a:lnTo>
                    <a:lnTo>
                      <a:pt x="538" y="766"/>
                    </a:lnTo>
                    <a:lnTo>
                      <a:pt x="538" y="770"/>
                    </a:lnTo>
                    <a:lnTo>
                      <a:pt x="540" y="780"/>
                    </a:lnTo>
                    <a:lnTo>
                      <a:pt x="538" y="780"/>
                    </a:lnTo>
                    <a:lnTo>
                      <a:pt x="540" y="782"/>
                    </a:lnTo>
                    <a:lnTo>
                      <a:pt x="542" y="788"/>
                    </a:lnTo>
                    <a:lnTo>
                      <a:pt x="540" y="792"/>
                    </a:lnTo>
                    <a:lnTo>
                      <a:pt x="542" y="794"/>
                    </a:lnTo>
                    <a:lnTo>
                      <a:pt x="544" y="796"/>
                    </a:lnTo>
                    <a:lnTo>
                      <a:pt x="546" y="798"/>
                    </a:lnTo>
                    <a:lnTo>
                      <a:pt x="552" y="804"/>
                    </a:lnTo>
                    <a:lnTo>
                      <a:pt x="554" y="806"/>
                    </a:lnTo>
                    <a:lnTo>
                      <a:pt x="554" y="808"/>
                    </a:lnTo>
                    <a:lnTo>
                      <a:pt x="554" y="812"/>
                    </a:lnTo>
                    <a:lnTo>
                      <a:pt x="544" y="816"/>
                    </a:lnTo>
                    <a:lnTo>
                      <a:pt x="542" y="820"/>
                    </a:lnTo>
                    <a:lnTo>
                      <a:pt x="538" y="820"/>
                    </a:lnTo>
                    <a:lnTo>
                      <a:pt x="530" y="822"/>
                    </a:lnTo>
                    <a:lnTo>
                      <a:pt x="530" y="824"/>
                    </a:lnTo>
                    <a:lnTo>
                      <a:pt x="528" y="828"/>
                    </a:lnTo>
                    <a:lnTo>
                      <a:pt x="522" y="834"/>
                    </a:lnTo>
                    <a:lnTo>
                      <a:pt x="524" y="836"/>
                    </a:lnTo>
                    <a:lnTo>
                      <a:pt x="520" y="842"/>
                    </a:lnTo>
                    <a:lnTo>
                      <a:pt x="522" y="842"/>
                    </a:lnTo>
                    <a:lnTo>
                      <a:pt x="520" y="844"/>
                    </a:lnTo>
                    <a:lnTo>
                      <a:pt x="520" y="850"/>
                    </a:lnTo>
                    <a:lnTo>
                      <a:pt x="520" y="852"/>
                    </a:lnTo>
                    <a:lnTo>
                      <a:pt x="520" y="854"/>
                    </a:lnTo>
                    <a:lnTo>
                      <a:pt x="516" y="856"/>
                    </a:lnTo>
                    <a:lnTo>
                      <a:pt x="516" y="858"/>
                    </a:lnTo>
                    <a:lnTo>
                      <a:pt x="514" y="860"/>
                    </a:lnTo>
                    <a:lnTo>
                      <a:pt x="514" y="866"/>
                    </a:lnTo>
                    <a:lnTo>
                      <a:pt x="514" y="868"/>
                    </a:lnTo>
                    <a:lnTo>
                      <a:pt x="510" y="870"/>
                    </a:lnTo>
                    <a:lnTo>
                      <a:pt x="508" y="872"/>
                    </a:lnTo>
                    <a:lnTo>
                      <a:pt x="506" y="872"/>
                    </a:lnTo>
                    <a:lnTo>
                      <a:pt x="506" y="874"/>
                    </a:lnTo>
                    <a:lnTo>
                      <a:pt x="502" y="876"/>
                    </a:lnTo>
                    <a:lnTo>
                      <a:pt x="498" y="876"/>
                    </a:lnTo>
                    <a:lnTo>
                      <a:pt x="498" y="882"/>
                    </a:lnTo>
                    <a:lnTo>
                      <a:pt x="496" y="886"/>
                    </a:lnTo>
                    <a:lnTo>
                      <a:pt x="498" y="888"/>
                    </a:lnTo>
                    <a:lnTo>
                      <a:pt x="498" y="890"/>
                    </a:lnTo>
                    <a:lnTo>
                      <a:pt x="498" y="892"/>
                    </a:lnTo>
                    <a:lnTo>
                      <a:pt x="496" y="898"/>
                    </a:lnTo>
                    <a:lnTo>
                      <a:pt x="494" y="902"/>
                    </a:lnTo>
                    <a:lnTo>
                      <a:pt x="494" y="904"/>
                    </a:lnTo>
                    <a:lnTo>
                      <a:pt x="496" y="910"/>
                    </a:lnTo>
                    <a:lnTo>
                      <a:pt x="498" y="910"/>
                    </a:lnTo>
                    <a:lnTo>
                      <a:pt x="500" y="912"/>
                    </a:lnTo>
                    <a:lnTo>
                      <a:pt x="502" y="912"/>
                    </a:lnTo>
                    <a:lnTo>
                      <a:pt x="506" y="912"/>
                    </a:lnTo>
                    <a:lnTo>
                      <a:pt x="510" y="916"/>
                    </a:lnTo>
                    <a:lnTo>
                      <a:pt x="508" y="920"/>
                    </a:lnTo>
                    <a:lnTo>
                      <a:pt x="508" y="928"/>
                    </a:lnTo>
                    <a:lnTo>
                      <a:pt x="502" y="930"/>
                    </a:lnTo>
                    <a:lnTo>
                      <a:pt x="500" y="932"/>
                    </a:lnTo>
                    <a:lnTo>
                      <a:pt x="500" y="934"/>
                    </a:lnTo>
                    <a:lnTo>
                      <a:pt x="498" y="934"/>
                    </a:lnTo>
                    <a:lnTo>
                      <a:pt x="498" y="936"/>
                    </a:lnTo>
                    <a:lnTo>
                      <a:pt x="496" y="936"/>
                    </a:lnTo>
                    <a:lnTo>
                      <a:pt x="494" y="936"/>
                    </a:lnTo>
                    <a:lnTo>
                      <a:pt x="490" y="934"/>
                    </a:lnTo>
                    <a:lnTo>
                      <a:pt x="486" y="934"/>
                    </a:lnTo>
                    <a:lnTo>
                      <a:pt x="386" y="922"/>
                    </a:lnTo>
                    <a:lnTo>
                      <a:pt x="312" y="914"/>
                    </a:lnTo>
                    <a:lnTo>
                      <a:pt x="310" y="898"/>
                    </a:lnTo>
                    <a:lnTo>
                      <a:pt x="314" y="910"/>
                    </a:lnTo>
                    <a:lnTo>
                      <a:pt x="314" y="902"/>
                    </a:lnTo>
                    <a:lnTo>
                      <a:pt x="312" y="896"/>
                    </a:lnTo>
                    <a:lnTo>
                      <a:pt x="308" y="900"/>
                    </a:lnTo>
                    <a:lnTo>
                      <a:pt x="308" y="886"/>
                    </a:lnTo>
                    <a:lnTo>
                      <a:pt x="310" y="882"/>
                    </a:lnTo>
                    <a:lnTo>
                      <a:pt x="310" y="864"/>
                    </a:lnTo>
                    <a:lnTo>
                      <a:pt x="304" y="852"/>
                    </a:lnTo>
                    <a:lnTo>
                      <a:pt x="296" y="834"/>
                    </a:lnTo>
                    <a:lnTo>
                      <a:pt x="266" y="796"/>
                    </a:lnTo>
                    <a:lnTo>
                      <a:pt x="256" y="792"/>
                    </a:lnTo>
                    <a:lnTo>
                      <a:pt x="254" y="796"/>
                    </a:lnTo>
                    <a:lnTo>
                      <a:pt x="244" y="792"/>
                    </a:lnTo>
                    <a:lnTo>
                      <a:pt x="244" y="790"/>
                    </a:lnTo>
                    <a:lnTo>
                      <a:pt x="248" y="784"/>
                    </a:lnTo>
                    <a:lnTo>
                      <a:pt x="248" y="780"/>
                    </a:lnTo>
                    <a:lnTo>
                      <a:pt x="242" y="764"/>
                    </a:lnTo>
                    <a:lnTo>
                      <a:pt x="224" y="762"/>
                    </a:lnTo>
                    <a:lnTo>
                      <a:pt x="214" y="758"/>
                    </a:lnTo>
                    <a:lnTo>
                      <a:pt x="196" y="744"/>
                    </a:lnTo>
                    <a:lnTo>
                      <a:pt x="196" y="734"/>
                    </a:lnTo>
                    <a:lnTo>
                      <a:pt x="186" y="720"/>
                    </a:lnTo>
                    <a:lnTo>
                      <a:pt x="176" y="714"/>
                    </a:lnTo>
                    <a:lnTo>
                      <a:pt x="158" y="710"/>
                    </a:lnTo>
                    <a:lnTo>
                      <a:pt x="150" y="704"/>
                    </a:lnTo>
                    <a:lnTo>
                      <a:pt x="142" y="700"/>
                    </a:lnTo>
                    <a:lnTo>
                      <a:pt x="118" y="698"/>
                    </a:lnTo>
                    <a:lnTo>
                      <a:pt x="116" y="690"/>
                    </a:lnTo>
                    <a:lnTo>
                      <a:pt x="108" y="684"/>
                    </a:lnTo>
                    <a:lnTo>
                      <a:pt x="114" y="672"/>
                    </a:lnTo>
                    <a:lnTo>
                      <a:pt x="114" y="668"/>
                    </a:lnTo>
                    <a:lnTo>
                      <a:pt x="118" y="660"/>
                    </a:lnTo>
                    <a:lnTo>
                      <a:pt x="114" y="654"/>
                    </a:lnTo>
                    <a:lnTo>
                      <a:pt x="118" y="648"/>
                    </a:lnTo>
                    <a:lnTo>
                      <a:pt x="120" y="642"/>
                    </a:lnTo>
                    <a:lnTo>
                      <a:pt x="120" y="634"/>
                    </a:lnTo>
                    <a:lnTo>
                      <a:pt x="108" y="626"/>
                    </a:lnTo>
                    <a:lnTo>
                      <a:pt x="106" y="622"/>
                    </a:lnTo>
                    <a:lnTo>
                      <a:pt x="112" y="612"/>
                    </a:lnTo>
                    <a:lnTo>
                      <a:pt x="112" y="608"/>
                    </a:lnTo>
                    <a:lnTo>
                      <a:pt x="104" y="602"/>
                    </a:lnTo>
                    <a:lnTo>
                      <a:pt x="98" y="584"/>
                    </a:lnTo>
                    <a:lnTo>
                      <a:pt x="90" y="580"/>
                    </a:lnTo>
                    <a:lnTo>
                      <a:pt x="90" y="568"/>
                    </a:lnTo>
                    <a:lnTo>
                      <a:pt x="84" y="558"/>
                    </a:lnTo>
                    <a:lnTo>
                      <a:pt x="74" y="528"/>
                    </a:lnTo>
                    <a:lnTo>
                      <a:pt x="66" y="516"/>
                    </a:lnTo>
                    <a:lnTo>
                      <a:pt x="66" y="490"/>
                    </a:lnTo>
                    <a:lnTo>
                      <a:pt x="70" y="486"/>
                    </a:lnTo>
                    <a:lnTo>
                      <a:pt x="72" y="490"/>
                    </a:lnTo>
                    <a:lnTo>
                      <a:pt x="76" y="488"/>
                    </a:lnTo>
                    <a:lnTo>
                      <a:pt x="84" y="474"/>
                    </a:lnTo>
                    <a:lnTo>
                      <a:pt x="84" y="472"/>
                    </a:lnTo>
                    <a:lnTo>
                      <a:pt x="80" y="460"/>
                    </a:lnTo>
                    <a:lnTo>
                      <a:pt x="68" y="458"/>
                    </a:lnTo>
                    <a:lnTo>
                      <a:pt x="60" y="450"/>
                    </a:lnTo>
                    <a:lnTo>
                      <a:pt x="58" y="442"/>
                    </a:lnTo>
                    <a:lnTo>
                      <a:pt x="52" y="428"/>
                    </a:lnTo>
                    <a:lnTo>
                      <a:pt x="56" y="418"/>
                    </a:lnTo>
                    <a:lnTo>
                      <a:pt x="56" y="406"/>
                    </a:lnTo>
                    <a:lnTo>
                      <a:pt x="52" y="402"/>
                    </a:lnTo>
                    <a:lnTo>
                      <a:pt x="56" y="386"/>
                    </a:lnTo>
                    <a:lnTo>
                      <a:pt x="58" y="380"/>
                    </a:lnTo>
                    <a:lnTo>
                      <a:pt x="66" y="380"/>
                    </a:lnTo>
                    <a:lnTo>
                      <a:pt x="68" y="388"/>
                    </a:lnTo>
                    <a:lnTo>
                      <a:pt x="66" y="388"/>
                    </a:lnTo>
                    <a:lnTo>
                      <a:pt x="62" y="398"/>
                    </a:lnTo>
                    <a:lnTo>
                      <a:pt x="76" y="416"/>
                    </a:lnTo>
                    <a:lnTo>
                      <a:pt x="86" y="416"/>
                    </a:lnTo>
                    <a:lnTo>
                      <a:pt x="80" y="412"/>
                    </a:lnTo>
                    <a:lnTo>
                      <a:pt x="76" y="390"/>
                    </a:lnTo>
                    <a:lnTo>
                      <a:pt x="70" y="384"/>
                    </a:lnTo>
                    <a:lnTo>
                      <a:pt x="74" y="374"/>
                    </a:lnTo>
                    <a:lnTo>
                      <a:pt x="70" y="372"/>
                    </a:lnTo>
                    <a:lnTo>
                      <a:pt x="70" y="366"/>
                    </a:lnTo>
                    <a:lnTo>
                      <a:pt x="76" y="366"/>
                    </a:lnTo>
                    <a:lnTo>
                      <a:pt x="98" y="368"/>
                    </a:lnTo>
                    <a:lnTo>
                      <a:pt x="116" y="374"/>
                    </a:lnTo>
                    <a:lnTo>
                      <a:pt x="120" y="370"/>
                    </a:lnTo>
                    <a:lnTo>
                      <a:pt x="126" y="372"/>
                    </a:lnTo>
                    <a:lnTo>
                      <a:pt x="126" y="374"/>
                    </a:lnTo>
                    <a:lnTo>
                      <a:pt x="128" y="374"/>
                    </a:lnTo>
                    <a:lnTo>
                      <a:pt x="128" y="370"/>
                    </a:lnTo>
                    <a:lnTo>
                      <a:pt x="130" y="368"/>
                    </a:lnTo>
                    <a:lnTo>
                      <a:pt x="120" y="370"/>
                    </a:lnTo>
                    <a:lnTo>
                      <a:pt x="122" y="364"/>
                    </a:lnTo>
                    <a:close/>
                  </a:path>
                </a:pathLst>
              </a:custGeom>
              <a:solidFill>
                <a:srgbClr val="FFC00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Freeform 278"/>
              <p:cNvSpPr>
                <a:spLocks/>
              </p:cNvSpPr>
              <p:nvPr/>
            </p:nvSpPr>
            <p:spPr bwMode="auto">
              <a:xfrm>
                <a:off x="3662" y="2253"/>
                <a:ext cx="286" cy="326"/>
              </a:xfrm>
              <a:custGeom>
                <a:avLst/>
                <a:gdLst>
                  <a:gd name="T0" fmla="*/ 130 w 286"/>
                  <a:gd name="T1" fmla="*/ 316 h 326"/>
                  <a:gd name="T2" fmla="*/ 108 w 286"/>
                  <a:gd name="T3" fmla="*/ 314 h 326"/>
                  <a:gd name="T4" fmla="*/ 106 w 286"/>
                  <a:gd name="T5" fmla="*/ 320 h 326"/>
                  <a:gd name="T6" fmla="*/ 94 w 286"/>
                  <a:gd name="T7" fmla="*/ 314 h 326"/>
                  <a:gd name="T8" fmla="*/ 78 w 286"/>
                  <a:gd name="T9" fmla="*/ 310 h 326"/>
                  <a:gd name="T10" fmla="*/ 64 w 286"/>
                  <a:gd name="T11" fmla="*/ 302 h 326"/>
                  <a:gd name="T12" fmla="*/ 56 w 286"/>
                  <a:gd name="T13" fmla="*/ 288 h 326"/>
                  <a:gd name="T14" fmla="*/ 48 w 286"/>
                  <a:gd name="T15" fmla="*/ 284 h 326"/>
                  <a:gd name="T16" fmla="*/ 38 w 286"/>
                  <a:gd name="T17" fmla="*/ 288 h 326"/>
                  <a:gd name="T18" fmla="*/ 26 w 286"/>
                  <a:gd name="T19" fmla="*/ 288 h 326"/>
                  <a:gd name="T20" fmla="*/ 18 w 286"/>
                  <a:gd name="T21" fmla="*/ 232 h 326"/>
                  <a:gd name="T22" fmla="*/ 14 w 286"/>
                  <a:gd name="T23" fmla="*/ 180 h 326"/>
                  <a:gd name="T24" fmla="*/ 8 w 286"/>
                  <a:gd name="T25" fmla="*/ 124 h 326"/>
                  <a:gd name="T26" fmla="*/ 0 w 286"/>
                  <a:gd name="T27" fmla="*/ 78 h 326"/>
                  <a:gd name="T28" fmla="*/ 58 w 286"/>
                  <a:gd name="T29" fmla="*/ 54 h 326"/>
                  <a:gd name="T30" fmla="*/ 116 w 286"/>
                  <a:gd name="T31" fmla="*/ 62 h 326"/>
                  <a:gd name="T32" fmla="*/ 122 w 286"/>
                  <a:gd name="T33" fmla="*/ 72 h 326"/>
                  <a:gd name="T34" fmla="*/ 180 w 286"/>
                  <a:gd name="T35" fmla="*/ 54 h 326"/>
                  <a:gd name="T36" fmla="*/ 220 w 286"/>
                  <a:gd name="T37" fmla="*/ 32 h 326"/>
                  <a:gd name="T38" fmla="*/ 274 w 286"/>
                  <a:gd name="T39" fmla="*/ 42 h 326"/>
                  <a:gd name="T40" fmla="*/ 284 w 286"/>
                  <a:gd name="T41" fmla="*/ 96 h 326"/>
                  <a:gd name="T42" fmla="*/ 280 w 286"/>
                  <a:gd name="T43" fmla="*/ 120 h 326"/>
                  <a:gd name="T44" fmla="*/ 284 w 286"/>
                  <a:gd name="T45" fmla="*/ 128 h 326"/>
                  <a:gd name="T46" fmla="*/ 286 w 286"/>
                  <a:gd name="T47" fmla="*/ 148 h 326"/>
                  <a:gd name="T48" fmla="*/ 282 w 286"/>
                  <a:gd name="T49" fmla="*/ 158 h 326"/>
                  <a:gd name="T50" fmla="*/ 282 w 286"/>
                  <a:gd name="T51" fmla="*/ 180 h 326"/>
                  <a:gd name="T52" fmla="*/ 280 w 286"/>
                  <a:gd name="T53" fmla="*/ 186 h 326"/>
                  <a:gd name="T54" fmla="*/ 280 w 286"/>
                  <a:gd name="T55" fmla="*/ 198 h 326"/>
                  <a:gd name="T56" fmla="*/ 274 w 286"/>
                  <a:gd name="T57" fmla="*/ 208 h 326"/>
                  <a:gd name="T58" fmla="*/ 266 w 286"/>
                  <a:gd name="T59" fmla="*/ 218 h 326"/>
                  <a:gd name="T60" fmla="*/ 258 w 286"/>
                  <a:gd name="T61" fmla="*/ 228 h 326"/>
                  <a:gd name="T62" fmla="*/ 250 w 286"/>
                  <a:gd name="T63" fmla="*/ 234 h 326"/>
                  <a:gd name="T64" fmla="*/ 238 w 286"/>
                  <a:gd name="T65" fmla="*/ 244 h 326"/>
                  <a:gd name="T66" fmla="*/ 228 w 286"/>
                  <a:gd name="T67" fmla="*/ 250 h 326"/>
                  <a:gd name="T68" fmla="*/ 226 w 286"/>
                  <a:gd name="T69" fmla="*/ 262 h 326"/>
                  <a:gd name="T70" fmla="*/ 228 w 286"/>
                  <a:gd name="T71" fmla="*/ 272 h 326"/>
                  <a:gd name="T72" fmla="*/ 224 w 286"/>
                  <a:gd name="T73" fmla="*/ 278 h 326"/>
                  <a:gd name="T74" fmla="*/ 220 w 286"/>
                  <a:gd name="T75" fmla="*/ 276 h 326"/>
                  <a:gd name="T76" fmla="*/ 210 w 286"/>
                  <a:gd name="T77" fmla="*/ 270 h 326"/>
                  <a:gd name="T78" fmla="*/ 206 w 286"/>
                  <a:gd name="T79" fmla="*/ 280 h 326"/>
                  <a:gd name="T80" fmla="*/ 204 w 286"/>
                  <a:gd name="T81" fmla="*/ 296 h 326"/>
                  <a:gd name="T82" fmla="*/ 204 w 286"/>
                  <a:gd name="T83" fmla="*/ 308 h 326"/>
                  <a:gd name="T84" fmla="*/ 198 w 286"/>
                  <a:gd name="T85" fmla="*/ 322 h 326"/>
                  <a:gd name="T86" fmla="*/ 184 w 286"/>
                  <a:gd name="T87" fmla="*/ 326 h 326"/>
                  <a:gd name="T88" fmla="*/ 174 w 286"/>
                  <a:gd name="T89" fmla="*/ 320 h 326"/>
                  <a:gd name="T90" fmla="*/ 164 w 286"/>
                  <a:gd name="T91" fmla="*/ 316 h 326"/>
                  <a:gd name="T92" fmla="*/ 158 w 286"/>
                  <a:gd name="T93" fmla="*/ 304 h 326"/>
                  <a:gd name="T94" fmla="*/ 148 w 286"/>
                  <a:gd name="T95" fmla="*/ 306 h 326"/>
                  <a:gd name="T96" fmla="*/ 138 w 286"/>
                  <a:gd name="T97" fmla="*/ 316 h 32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86" h="326">
                    <a:moveTo>
                      <a:pt x="132" y="316"/>
                    </a:moveTo>
                    <a:lnTo>
                      <a:pt x="132" y="318"/>
                    </a:lnTo>
                    <a:lnTo>
                      <a:pt x="130" y="318"/>
                    </a:lnTo>
                    <a:lnTo>
                      <a:pt x="130" y="316"/>
                    </a:lnTo>
                    <a:lnTo>
                      <a:pt x="124" y="314"/>
                    </a:lnTo>
                    <a:lnTo>
                      <a:pt x="120" y="314"/>
                    </a:lnTo>
                    <a:lnTo>
                      <a:pt x="116" y="310"/>
                    </a:lnTo>
                    <a:lnTo>
                      <a:pt x="108" y="314"/>
                    </a:lnTo>
                    <a:lnTo>
                      <a:pt x="108" y="316"/>
                    </a:lnTo>
                    <a:lnTo>
                      <a:pt x="108" y="318"/>
                    </a:lnTo>
                    <a:lnTo>
                      <a:pt x="106" y="318"/>
                    </a:lnTo>
                    <a:lnTo>
                      <a:pt x="106" y="320"/>
                    </a:lnTo>
                    <a:lnTo>
                      <a:pt x="104" y="318"/>
                    </a:lnTo>
                    <a:lnTo>
                      <a:pt x="100" y="318"/>
                    </a:lnTo>
                    <a:lnTo>
                      <a:pt x="98" y="314"/>
                    </a:lnTo>
                    <a:lnTo>
                      <a:pt x="94" y="314"/>
                    </a:lnTo>
                    <a:lnTo>
                      <a:pt x="92" y="310"/>
                    </a:lnTo>
                    <a:lnTo>
                      <a:pt x="88" y="308"/>
                    </a:lnTo>
                    <a:lnTo>
                      <a:pt x="86" y="308"/>
                    </a:lnTo>
                    <a:lnTo>
                      <a:pt x="78" y="310"/>
                    </a:lnTo>
                    <a:lnTo>
                      <a:pt x="76" y="310"/>
                    </a:lnTo>
                    <a:lnTo>
                      <a:pt x="70" y="308"/>
                    </a:lnTo>
                    <a:lnTo>
                      <a:pt x="68" y="306"/>
                    </a:lnTo>
                    <a:lnTo>
                      <a:pt x="64" y="302"/>
                    </a:lnTo>
                    <a:lnTo>
                      <a:pt x="62" y="300"/>
                    </a:lnTo>
                    <a:lnTo>
                      <a:pt x="60" y="296"/>
                    </a:lnTo>
                    <a:lnTo>
                      <a:pt x="58" y="290"/>
                    </a:lnTo>
                    <a:lnTo>
                      <a:pt x="56" y="288"/>
                    </a:lnTo>
                    <a:lnTo>
                      <a:pt x="54" y="290"/>
                    </a:lnTo>
                    <a:lnTo>
                      <a:pt x="52" y="288"/>
                    </a:lnTo>
                    <a:lnTo>
                      <a:pt x="52" y="286"/>
                    </a:lnTo>
                    <a:lnTo>
                      <a:pt x="48" y="284"/>
                    </a:lnTo>
                    <a:lnTo>
                      <a:pt x="46" y="284"/>
                    </a:lnTo>
                    <a:lnTo>
                      <a:pt x="44" y="286"/>
                    </a:lnTo>
                    <a:lnTo>
                      <a:pt x="40" y="288"/>
                    </a:lnTo>
                    <a:lnTo>
                      <a:pt x="38" y="288"/>
                    </a:lnTo>
                    <a:lnTo>
                      <a:pt x="36" y="288"/>
                    </a:lnTo>
                    <a:lnTo>
                      <a:pt x="28" y="284"/>
                    </a:lnTo>
                    <a:lnTo>
                      <a:pt x="26" y="286"/>
                    </a:lnTo>
                    <a:lnTo>
                      <a:pt x="26" y="288"/>
                    </a:lnTo>
                    <a:lnTo>
                      <a:pt x="24" y="270"/>
                    </a:lnTo>
                    <a:lnTo>
                      <a:pt x="22" y="250"/>
                    </a:lnTo>
                    <a:lnTo>
                      <a:pt x="22" y="246"/>
                    </a:lnTo>
                    <a:lnTo>
                      <a:pt x="18" y="232"/>
                    </a:lnTo>
                    <a:lnTo>
                      <a:pt x="16" y="216"/>
                    </a:lnTo>
                    <a:lnTo>
                      <a:pt x="16" y="210"/>
                    </a:lnTo>
                    <a:lnTo>
                      <a:pt x="14" y="182"/>
                    </a:lnTo>
                    <a:lnTo>
                      <a:pt x="14" y="180"/>
                    </a:lnTo>
                    <a:lnTo>
                      <a:pt x="12" y="158"/>
                    </a:lnTo>
                    <a:lnTo>
                      <a:pt x="10" y="148"/>
                    </a:lnTo>
                    <a:lnTo>
                      <a:pt x="8" y="128"/>
                    </a:lnTo>
                    <a:lnTo>
                      <a:pt x="8" y="124"/>
                    </a:lnTo>
                    <a:lnTo>
                      <a:pt x="6" y="102"/>
                    </a:lnTo>
                    <a:lnTo>
                      <a:pt x="6" y="98"/>
                    </a:lnTo>
                    <a:lnTo>
                      <a:pt x="2" y="88"/>
                    </a:lnTo>
                    <a:lnTo>
                      <a:pt x="0" y="78"/>
                    </a:lnTo>
                    <a:lnTo>
                      <a:pt x="0" y="64"/>
                    </a:lnTo>
                    <a:lnTo>
                      <a:pt x="26" y="60"/>
                    </a:lnTo>
                    <a:lnTo>
                      <a:pt x="28" y="60"/>
                    </a:lnTo>
                    <a:lnTo>
                      <a:pt x="58" y="54"/>
                    </a:lnTo>
                    <a:lnTo>
                      <a:pt x="64" y="52"/>
                    </a:lnTo>
                    <a:lnTo>
                      <a:pt x="84" y="50"/>
                    </a:lnTo>
                    <a:lnTo>
                      <a:pt x="104" y="58"/>
                    </a:lnTo>
                    <a:lnTo>
                      <a:pt x="116" y="62"/>
                    </a:lnTo>
                    <a:lnTo>
                      <a:pt x="130" y="62"/>
                    </a:lnTo>
                    <a:lnTo>
                      <a:pt x="130" y="64"/>
                    </a:lnTo>
                    <a:lnTo>
                      <a:pt x="114" y="72"/>
                    </a:lnTo>
                    <a:lnTo>
                      <a:pt x="122" y="72"/>
                    </a:lnTo>
                    <a:lnTo>
                      <a:pt x="136" y="66"/>
                    </a:lnTo>
                    <a:lnTo>
                      <a:pt x="148" y="72"/>
                    </a:lnTo>
                    <a:lnTo>
                      <a:pt x="160" y="66"/>
                    </a:lnTo>
                    <a:lnTo>
                      <a:pt x="180" y="54"/>
                    </a:lnTo>
                    <a:lnTo>
                      <a:pt x="182" y="54"/>
                    </a:lnTo>
                    <a:lnTo>
                      <a:pt x="196" y="54"/>
                    </a:lnTo>
                    <a:lnTo>
                      <a:pt x="212" y="42"/>
                    </a:lnTo>
                    <a:lnTo>
                      <a:pt x="220" y="32"/>
                    </a:lnTo>
                    <a:lnTo>
                      <a:pt x="240" y="16"/>
                    </a:lnTo>
                    <a:lnTo>
                      <a:pt x="268" y="0"/>
                    </a:lnTo>
                    <a:lnTo>
                      <a:pt x="270" y="12"/>
                    </a:lnTo>
                    <a:lnTo>
                      <a:pt x="274" y="42"/>
                    </a:lnTo>
                    <a:lnTo>
                      <a:pt x="274" y="44"/>
                    </a:lnTo>
                    <a:lnTo>
                      <a:pt x="280" y="74"/>
                    </a:lnTo>
                    <a:lnTo>
                      <a:pt x="284" y="94"/>
                    </a:lnTo>
                    <a:lnTo>
                      <a:pt x="284" y="96"/>
                    </a:lnTo>
                    <a:lnTo>
                      <a:pt x="286" y="114"/>
                    </a:lnTo>
                    <a:lnTo>
                      <a:pt x="284" y="118"/>
                    </a:lnTo>
                    <a:lnTo>
                      <a:pt x="282" y="118"/>
                    </a:lnTo>
                    <a:lnTo>
                      <a:pt x="280" y="120"/>
                    </a:lnTo>
                    <a:lnTo>
                      <a:pt x="280" y="122"/>
                    </a:lnTo>
                    <a:lnTo>
                      <a:pt x="282" y="124"/>
                    </a:lnTo>
                    <a:lnTo>
                      <a:pt x="282" y="128"/>
                    </a:lnTo>
                    <a:lnTo>
                      <a:pt x="284" y="128"/>
                    </a:lnTo>
                    <a:lnTo>
                      <a:pt x="284" y="138"/>
                    </a:lnTo>
                    <a:lnTo>
                      <a:pt x="286" y="138"/>
                    </a:lnTo>
                    <a:lnTo>
                      <a:pt x="286" y="144"/>
                    </a:lnTo>
                    <a:lnTo>
                      <a:pt x="286" y="148"/>
                    </a:lnTo>
                    <a:lnTo>
                      <a:pt x="284" y="150"/>
                    </a:lnTo>
                    <a:lnTo>
                      <a:pt x="284" y="154"/>
                    </a:lnTo>
                    <a:lnTo>
                      <a:pt x="282" y="156"/>
                    </a:lnTo>
                    <a:lnTo>
                      <a:pt x="282" y="158"/>
                    </a:lnTo>
                    <a:lnTo>
                      <a:pt x="282" y="170"/>
                    </a:lnTo>
                    <a:lnTo>
                      <a:pt x="282" y="174"/>
                    </a:lnTo>
                    <a:lnTo>
                      <a:pt x="282" y="178"/>
                    </a:lnTo>
                    <a:lnTo>
                      <a:pt x="282" y="180"/>
                    </a:lnTo>
                    <a:lnTo>
                      <a:pt x="280" y="180"/>
                    </a:lnTo>
                    <a:lnTo>
                      <a:pt x="280" y="182"/>
                    </a:lnTo>
                    <a:lnTo>
                      <a:pt x="282" y="184"/>
                    </a:lnTo>
                    <a:lnTo>
                      <a:pt x="280" y="186"/>
                    </a:lnTo>
                    <a:lnTo>
                      <a:pt x="280" y="188"/>
                    </a:lnTo>
                    <a:lnTo>
                      <a:pt x="276" y="194"/>
                    </a:lnTo>
                    <a:lnTo>
                      <a:pt x="276" y="196"/>
                    </a:lnTo>
                    <a:lnTo>
                      <a:pt x="280" y="198"/>
                    </a:lnTo>
                    <a:lnTo>
                      <a:pt x="280" y="200"/>
                    </a:lnTo>
                    <a:lnTo>
                      <a:pt x="276" y="202"/>
                    </a:lnTo>
                    <a:lnTo>
                      <a:pt x="276" y="208"/>
                    </a:lnTo>
                    <a:lnTo>
                      <a:pt x="274" y="208"/>
                    </a:lnTo>
                    <a:lnTo>
                      <a:pt x="272" y="212"/>
                    </a:lnTo>
                    <a:lnTo>
                      <a:pt x="270" y="214"/>
                    </a:lnTo>
                    <a:lnTo>
                      <a:pt x="270" y="216"/>
                    </a:lnTo>
                    <a:lnTo>
                      <a:pt x="266" y="218"/>
                    </a:lnTo>
                    <a:lnTo>
                      <a:pt x="266" y="220"/>
                    </a:lnTo>
                    <a:lnTo>
                      <a:pt x="260" y="226"/>
                    </a:lnTo>
                    <a:lnTo>
                      <a:pt x="260" y="228"/>
                    </a:lnTo>
                    <a:lnTo>
                      <a:pt x="258" y="228"/>
                    </a:lnTo>
                    <a:lnTo>
                      <a:pt x="258" y="230"/>
                    </a:lnTo>
                    <a:lnTo>
                      <a:pt x="254" y="230"/>
                    </a:lnTo>
                    <a:lnTo>
                      <a:pt x="252" y="234"/>
                    </a:lnTo>
                    <a:lnTo>
                      <a:pt x="250" y="234"/>
                    </a:lnTo>
                    <a:lnTo>
                      <a:pt x="244" y="230"/>
                    </a:lnTo>
                    <a:lnTo>
                      <a:pt x="242" y="230"/>
                    </a:lnTo>
                    <a:lnTo>
                      <a:pt x="238" y="236"/>
                    </a:lnTo>
                    <a:lnTo>
                      <a:pt x="238" y="244"/>
                    </a:lnTo>
                    <a:lnTo>
                      <a:pt x="230" y="244"/>
                    </a:lnTo>
                    <a:lnTo>
                      <a:pt x="230" y="246"/>
                    </a:lnTo>
                    <a:lnTo>
                      <a:pt x="230" y="248"/>
                    </a:lnTo>
                    <a:lnTo>
                      <a:pt x="228" y="250"/>
                    </a:lnTo>
                    <a:lnTo>
                      <a:pt x="226" y="254"/>
                    </a:lnTo>
                    <a:lnTo>
                      <a:pt x="228" y="258"/>
                    </a:lnTo>
                    <a:lnTo>
                      <a:pt x="228" y="260"/>
                    </a:lnTo>
                    <a:lnTo>
                      <a:pt x="226" y="262"/>
                    </a:lnTo>
                    <a:lnTo>
                      <a:pt x="224" y="262"/>
                    </a:lnTo>
                    <a:lnTo>
                      <a:pt x="224" y="264"/>
                    </a:lnTo>
                    <a:lnTo>
                      <a:pt x="226" y="266"/>
                    </a:lnTo>
                    <a:lnTo>
                      <a:pt x="228" y="272"/>
                    </a:lnTo>
                    <a:lnTo>
                      <a:pt x="228" y="274"/>
                    </a:lnTo>
                    <a:lnTo>
                      <a:pt x="228" y="276"/>
                    </a:lnTo>
                    <a:lnTo>
                      <a:pt x="224" y="274"/>
                    </a:lnTo>
                    <a:lnTo>
                      <a:pt x="224" y="278"/>
                    </a:lnTo>
                    <a:lnTo>
                      <a:pt x="222" y="280"/>
                    </a:lnTo>
                    <a:lnTo>
                      <a:pt x="220" y="280"/>
                    </a:lnTo>
                    <a:lnTo>
                      <a:pt x="220" y="278"/>
                    </a:lnTo>
                    <a:lnTo>
                      <a:pt x="220" y="276"/>
                    </a:lnTo>
                    <a:lnTo>
                      <a:pt x="218" y="272"/>
                    </a:lnTo>
                    <a:lnTo>
                      <a:pt x="214" y="272"/>
                    </a:lnTo>
                    <a:lnTo>
                      <a:pt x="212" y="270"/>
                    </a:lnTo>
                    <a:lnTo>
                      <a:pt x="210" y="270"/>
                    </a:lnTo>
                    <a:lnTo>
                      <a:pt x="208" y="272"/>
                    </a:lnTo>
                    <a:lnTo>
                      <a:pt x="208" y="274"/>
                    </a:lnTo>
                    <a:lnTo>
                      <a:pt x="206" y="276"/>
                    </a:lnTo>
                    <a:lnTo>
                      <a:pt x="206" y="280"/>
                    </a:lnTo>
                    <a:lnTo>
                      <a:pt x="206" y="286"/>
                    </a:lnTo>
                    <a:lnTo>
                      <a:pt x="200" y="290"/>
                    </a:lnTo>
                    <a:lnTo>
                      <a:pt x="200" y="292"/>
                    </a:lnTo>
                    <a:lnTo>
                      <a:pt x="204" y="296"/>
                    </a:lnTo>
                    <a:lnTo>
                      <a:pt x="204" y="300"/>
                    </a:lnTo>
                    <a:lnTo>
                      <a:pt x="206" y="304"/>
                    </a:lnTo>
                    <a:lnTo>
                      <a:pt x="206" y="308"/>
                    </a:lnTo>
                    <a:lnTo>
                      <a:pt x="204" y="308"/>
                    </a:lnTo>
                    <a:lnTo>
                      <a:pt x="200" y="308"/>
                    </a:lnTo>
                    <a:lnTo>
                      <a:pt x="198" y="310"/>
                    </a:lnTo>
                    <a:lnTo>
                      <a:pt x="198" y="320"/>
                    </a:lnTo>
                    <a:lnTo>
                      <a:pt x="198" y="322"/>
                    </a:lnTo>
                    <a:lnTo>
                      <a:pt x="194" y="324"/>
                    </a:lnTo>
                    <a:lnTo>
                      <a:pt x="192" y="324"/>
                    </a:lnTo>
                    <a:lnTo>
                      <a:pt x="188" y="326"/>
                    </a:lnTo>
                    <a:lnTo>
                      <a:pt x="184" y="326"/>
                    </a:lnTo>
                    <a:lnTo>
                      <a:pt x="182" y="326"/>
                    </a:lnTo>
                    <a:lnTo>
                      <a:pt x="180" y="326"/>
                    </a:lnTo>
                    <a:lnTo>
                      <a:pt x="178" y="322"/>
                    </a:lnTo>
                    <a:lnTo>
                      <a:pt x="174" y="320"/>
                    </a:lnTo>
                    <a:lnTo>
                      <a:pt x="174" y="318"/>
                    </a:lnTo>
                    <a:lnTo>
                      <a:pt x="168" y="316"/>
                    </a:lnTo>
                    <a:lnTo>
                      <a:pt x="164" y="318"/>
                    </a:lnTo>
                    <a:lnTo>
                      <a:pt x="164" y="316"/>
                    </a:lnTo>
                    <a:lnTo>
                      <a:pt x="162" y="314"/>
                    </a:lnTo>
                    <a:lnTo>
                      <a:pt x="160" y="308"/>
                    </a:lnTo>
                    <a:lnTo>
                      <a:pt x="158" y="306"/>
                    </a:lnTo>
                    <a:lnTo>
                      <a:pt x="158" y="304"/>
                    </a:lnTo>
                    <a:lnTo>
                      <a:pt x="158" y="302"/>
                    </a:lnTo>
                    <a:lnTo>
                      <a:pt x="154" y="302"/>
                    </a:lnTo>
                    <a:lnTo>
                      <a:pt x="152" y="304"/>
                    </a:lnTo>
                    <a:lnTo>
                      <a:pt x="148" y="306"/>
                    </a:lnTo>
                    <a:lnTo>
                      <a:pt x="146" y="308"/>
                    </a:lnTo>
                    <a:lnTo>
                      <a:pt x="144" y="310"/>
                    </a:lnTo>
                    <a:lnTo>
                      <a:pt x="140" y="316"/>
                    </a:lnTo>
                    <a:lnTo>
                      <a:pt x="138" y="316"/>
                    </a:lnTo>
                    <a:lnTo>
                      <a:pt x="134" y="316"/>
                    </a:lnTo>
                    <a:lnTo>
                      <a:pt x="132" y="316"/>
                    </a:lnTo>
                    <a:close/>
                  </a:path>
                </a:pathLst>
              </a:custGeom>
              <a:solidFill>
                <a:srgbClr val="FFFF66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9" name="Freeform 279"/>
              <p:cNvSpPr>
                <a:spLocks/>
              </p:cNvSpPr>
              <p:nvPr/>
            </p:nvSpPr>
            <p:spPr bwMode="auto">
              <a:xfrm>
                <a:off x="3236" y="2269"/>
                <a:ext cx="274" cy="482"/>
              </a:xfrm>
              <a:custGeom>
                <a:avLst/>
                <a:gdLst>
                  <a:gd name="T0" fmla="*/ 224 w 274"/>
                  <a:gd name="T1" fmla="*/ 440 h 482"/>
                  <a:gd name="T2" fmla="*/ 224 w 274"/>
                  <a:gd name="T3" fmla="*/ 462 h 482"/>
                  <a:gd name="T4" fmla="*/ 214 w 274"/>
                  <a:gd name="T5" fmla="*/ 470 h 482"/>
                  <a:gd name="T6" fmla="*/ 190 w 274"/>
                  <a:gd name="T7" fmla="*/ 460 h 482"/>
                  <a:gd name="T8" fmla="*/ 174 w 274"/>
                  <a:gd name="T9" fmla="*/ 474 h 482"/>
                  <a:gd name="T10" fmla="*/ 170 w 274"/>
                  <a:gd name="T11" fmla="*/ 480 h 482"/>
                  <a:gd name="T12" fmla="*/ 164 w 274"/>
                  <a:gd name="T13" fmla="*/ 476 h 482"/>
                  <a:gd name="T14" fmla="*/ 160 w 274"/>
                  <a:gd name="T15" fmla="*/ 472 h 482"/>
                  <a:gd name="T16" fmla="*/ 150 w 274"/>
                  <a:gd name="T17" fmla="*/ 460 h 482"/>
                  <a:gd name="T18" fmla="*/ 154 w 274"/>
                  <a:gd name="T19" fmla="*/ 452 h 482"/>
                  <a:gd name="T20" fmla="*/ 148 w 274"/>
                  <a:gd name="T21" fmla="*/ 428 h 482"/>
                  <a:gd name="T22" fmla="*/ 136 w 274"/>
                  <a:gd name="T23" fmla="*/ 420 h 482"/>
                  <a:gd name="T24" fmla="*/ 122 w 274"/>
                  <a:gd name="T25" fmla="*/ 408 h 482"/>
                  <a:gd name="T26" fmla="*/ 110 w 274"/>
                  <a:gd name="T27" fmla="*/ 400 h 482"/>
                  <a:gd name="T28" fmla="*/ 94 w 274"/>
                  <a:gd name="T29" fmla="*/ 390 h 482"/>
                  <a:gd name="T30" fmla="*/ 86 w 274"/>
                  <a:gd name="T31" fmla="*/ 368 h 482"/>
                  <a:gd name="T32" fmla="*/ 92 w 274"/>
                  <a:gd name="T33" fmla="*/ 350 h 482"/>
                  <a:gd name="T34" fmla="*/ 96 w 274"/>
                  <a:gd name="T35" fmla="*/ 332 h 482"/>
                  <a:gd name="T36" fmla="*/ 90 w 274"/>
                  <a:gd name="T37" fmla="*/ 320 h 482"/>
                  <a:gd name="T38" fmla="*/ 72 w 274"/>
                  <a:gd name="T39" fmla="*/ 322 h 482"/>
                  <a:gd name="T40" fmla="*/ 58 w 274"/>
                  <a:gd name="T41" fmla="*/ 308 h 482"/>
                  <a:gd name="T42" fmla="*/ 56 w 274"/>
                  <a:gd name="T43" fmla="*/ 292 h 482"/>
                  <a:gd name="T44" fmla="*/ 32 w 274"/>
                  <a:gd name="T45" fmla="*/ 274 h 482"/>
                  <a:gd name="T46" fmla="*/ 12 w 274"/>
                  <a:gd name="T47" fmla="*/ 254 h 482"/>
                  <a:gd name="T48" fmla="*/ 8 w 274"/>
                  <a:gd name="T49" fmla="*/ 240 h 482"/>
                  <a:gd name="T50" fmla="*/ 0 w 274"/>
                  <a:gd name="T51" fmla="*/ 218 h 482"/>
                  <a:gd name="T52" fmla="*/ 4 w 274"/>
                  <a:gd name="T53" fmla="*/ 196 h 482"/>
                  <a:gd name="T54" fmla="*/ 8 w 274"/>
                  <a:gd name="T55" fmla="*/ 184 h 482"/>
                  <a:gd name="T56" fmla="*/ 18 w 274"/>
                  <a:gd name="T57" fmla="*/ 174 h 482"/>
                  <a:gd name="T58" fmla="*/ 26 w 274"/>
                  <a:gd name="T59" fmla="*/ 156 h 482"/>
                  <a:gd name="T60" fmla="*/ 32 w 274"/>
                  <a:gd name="T61" fmla="*/ 134 h 482"/>
                  <a:gd name="T62" fmla="*/ 24 w 274"/>
                  <a:gd name="T63" fmla="*/ 120 h 482"/>
                  <a:gd name="T64" fmla="*/ 32 w 274"/>
                  <a:gd name="T65" fmla="*/ 106 h 482"/>
                  <a:gd name="T66" fmla="*/ 54 w 274"/>
                  <a:gd name="T67" fmla="*/ 96 h 482"/>
                  <a:gd name="T68" fmla="*/ 70 w 274"/>
                  <a:gd name="T69" fmla="*/ 90 h 482"/>
                  <a:gd name="T70" fmla="*/ 74 w 274"/>
                  <a:gd name="T71" fmla="*/ 72 h 482"/>
                  <a:gd name="T72" fmla="*/ 78 w 274"/>
                  <a:gd name="T73" fmla="*/ 48 h 482"/>
                  <a:gd name="T74" fmla="*/ 68 w 274"/>
                  <a:gd name="T75" fmla="*/ 36 h 482"/>
                  <a:gd name="T76" fmla="*/ 60 w 274"/>
                  <a:gd name="T77" fmla="*/ 22 h 482"/>
                  <a:gd name="T78" fmla="*/ 46 w 274"/>
                  <a:gd name="T79" fmla="*/ 12 h 482"/>
                  <a:gd name="T80" fmla="*/ 126 w 274"/>
                  <a:gd name="T81" fmla="*/ 6 h 482"/>
                  <a:gd name="T82" fmla="*/ 200 w 274"/>
                  <a:gd name="T83" fmla="*/ 2 h 482"/>
                  <a:gd name="T84" fmla="*/ 244 w 274"/>
                  <a:gd name="T85" fmla="*/ 52 h 482"/>
                  <a:gd name="T86" fmla="*/ 256 w 274"/>
                  <a:gd name="T87" fmla="*/ 124 h 482"/>
                  <a:gd name="T88" fmla="*/ 266 w 274"/>
                  <a:gd name="T89" fmla="*/ 246 h 482"/>
                  <a:gd name="T90" fmla="*/ 262 w 274"/>
                  <a:gd name="T91" fmla="*/ 274 h 482"/>
                  <a:gd name="T92" fmla="*/ 262 w 274"/>
                  <a:gd name="T93" fmla="*/ 286 h 482"/>
                  <a:gd name="T94" fmla="*/ 266 w 274"/>
                  <a:gd name="T95" fmla="*/ 292 h 482"/>
                  <a:gd name="T96" fmla="*/ 272 w 274"/>
                  <a:gd name="T97" fmla="*/ 304 h 482"/>
                  <a:gd name="T98" fmla="*/ 274 w 274"/>
                  <a:gd name="T99" fmla="*/ 322 h 482"/>
                  <a:gd name="T100" fmla="*/ 268 w 274"/>
                  <a:gd name="T101" fmla="*/ 334 h 482"/>
                  <a:gd name="T102" fmla="*/ 266 w 274"/>
                  <a:gd name="T103" fmla="*/ 344 h 482"/>
                  <a:gd name="T104" fmla="*/ 258 w 274"/>
                  <a:gd name="T105" fmla="*/ 354 h 482"/>
                  <a:gd name="T106" fmla="*/ 252 w 274"/>
                  <a:gd name="T107" fmla="*/ 362 h 482"/>
                  <a:gd name="T108" fmla="*/ 246 w 274"/>
                  <a:gd name="T109" fmla="*/ 368 h 482"/>
                  <a:gd name="T110" fmla="*/ 244 w 274"/>
                  <a:gd name="T111" fmla="*/ 380 h 482"/>
                  <a:gd name="T112" fmla="*/ 244 w 274"/>
                  <a:gd name="T113" fmla="*/ 386 h 482"/>
                  <a:gd name="T114" fmla="*/ 244 w 274"/>
                  <a:gd name="T115" fmla="*/ 396 h 482"/>
                  <a:gd name="T116" fmla="*/ 242 w 274"/>
                  <a:gd name="T117" fmla="*/ 400 h 482"/>
                  <a:gd name="T118" fmla="*/ 244 w 274"/>
                  <a:gd name="T119" fmla="*/ 410 h 482"/>
                  <a:gd name="T120" fmla="*/ 246 w 274"/>
                  <a:gd name="T121" fmla="*/ 43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4" h="482">
                    <a:moveTo>
                      <a:pt x="246" y="430"/>
                    </a:moveTo>
                    <a:lnTo>
                      <a:pt x="244" y="432"/>
                    </a:lnTo>
                    <a:lnTo>
                      <a:pt x="230" y="438"/>
                    </a:lnTo>
                    <a:lnTo>
                      <a:pt x="226" y="440"/>
                    </a:lnTo>
                    <a:lnTo>
                      <a:pt x="224" y="440"/>
                    </a:lnTo>
                    <a:lnTo>
                      <a:pt x="220" y="442"/>
                    </a:lnTo>
                    <a:lnTo>
                      <a:pt x="216" y="452"/>
                    </a:lnTo>
                    <a:lnTo>
                      <a:pt x="220" y="454"/>
                    </a:lnTo>
                    <a:lnTo>
                      <a:pt x="222" y="458"/>
                    </a:lnTo>
                    <a:lnTo>
                      <a:pt x="224" y="462"/>
                    </a:lnTo>
                    <a:lnTo>
                      <a:pt x="224" y="468"/>
                    </a:lnTo>
                    <a:lnTo>
                      <a:pt x="222" y="470"/>
                    </a:lnTo>
                    <a:lnTo>
                      <a:pt x="220" y="470"/>
                    </a:lnTo>
                    <a:lnTo>
                      <a:pt x="220" y="472"/>
                    </a:lnTo>
                    <a:lnTo>
                      <a:pt x="214" y="470"/>
                    </a:lnTo>
                    <a:lnTo>
                      <a:pt x="212" y="468"/>
                    </a:lnTo>
                    <a:lnTo>
                      <a:pt x="206" y="466"/>
                    </a:lnTo>
                    <a:lnTo>
                      <a:pt x="202" y="466"/>
                    </a:lnTo>
                    <a:lnTo>
                      <a:pt x="194" y="460"/>
                    </a:lnTo>
                    <a:lnTo>
                      <a:pt x="190" y="460"/>
                    </a:lnTo>
                    <a:lnTo>
                      <a:pt x="184" y="460"/>
                    </a:lnTo>
                    <a:lnTo>
                      <a:pt x="180" y="462"/>
                    </a:lnTo>
                    <a:lnTo>
                      <a:pt x="178" y="470"/>
                    </a:lnTo>
                    <a:lnTo>
                      <a:pt x="176" y="472"/>
                    </a:lnTo>
                    <a:lnTo>
                      <a:pt x="174" y="474"/>
                    </a:lnTo>
                    <a:lnTo>
                      <a:pt x="174" y="480"/>
                    </a:lnTo>
                    <a:lnTo>
                      <a:pt x="176" y="482"/>
                    </a:lnTo>
                    <a:lnTo>
                      <a:pt x="178" y="482"/>
                    </a:lnTo>
                    <a:lnTo>
                      <a:pt x="174" y="482"/>
                    </a:lnTo>
                    <a:lnTo>
                      <a:pt x="170" y="480"/>
                    </a:lnTo>
                    <a:lnTo>
                      <a:pt x="168" y="476"/>
                    </a:lnTo>
                    <a:lnTo>
                      <a:pt x="166" y="474"/>
                    </a:lnTo>
                    <a:lnTo>
                      <a:pt x="166" y="472"/>
                    </a:lnTo>
                    <a:lnTo>
                      <a:pt x="164" y="474"/>
                    </a:lnTo>
                    <a:lnTo>
                      <a:pt x="164" y="476"/>
                    </a:lnTo>
                    <a:lnTo>
                      <a:pt x="168" y="480"/>
                    </a:lnTo>
                    <a:lnTo>
                      <a:pt x="166" y="482"/>
                    </a:lnTo>
                    <a:lnTo>
                      <a:pt x="164" y="482"/>
                    </a:lnTo>
                    <a:lnTo>
                      <a:pt x="160" y="476"/>
                    </a:lnTo>
                    <a:lnTo>
                      <a:pt x="160" y="472"/>
                    </a:lnTo>
                    <a:lnTo>
                      <a:pt x="156" y="470"/>
                    </a:lnTo>
                    <a:lnTo>
                      <a:pt x="154" y="468"/>
                    </a:lnTo>
                    <a:lnTo>
                      <a:pt x="152" y="462"/>
                    </a:lnTo>
                    <a:lnTo>
                      <a:pt x="152" y="460"/>
                    </a:lnTo>
                    <a:lnTo>
                      <a:pt x="150" y="460"/>
                    </a:lnTo>
                    <a:lnTo>
                      <a:pt x="150" y="458"/>
                    </a:lnTo>
                    <a:lnTo>
                      <a:pt x="148" y="456"/>
                    </a:lnTo>
                    <a:lnTo>
                      <a:pt x="150" y="454"/>
                    </a:lnTo>
                    <a:lnTo>
                      <a:pt x="152" y="452"/>
                    </a:lnTo>
                    <a:lnTo>
                      <a:pt x="154" y="452"/>
                    </a:lnTo>
                    <a:lnTo>
                      <a:pt x="154" y="446"/>
                    </a:lnTo>
                    <a:lnTo>
                      <a:pt x="152" y="442"/>
                    </a:lnTo>
                    <a:lnTo>
                      <a:pt x="150" y="440"/>
                    </a:lnTo>
                    <a:lnTo>
                      <a:pt x="146" y="432"/>
                    </a:lnTo>
                    <a:lnTo>
                      <a:pt x="148" y="428"/>
                    </a:lnTo>
                    <a:lnTo>
                      <a:pt x="146" y="426"/>
                    </a:lnTo>
                    <a:lnTo>
                      <a:pt x="146" y="424"/>
                    </a:lnTo>
                    <a:lnTo>
                      <a:pt x="146" y="422"/>
                    </a:lnTo>
                    <a:lnTo>
                      <a:pt x="140" y="422"/>
                    </a:lnTo>
                    <a:lnTo>
                      <a:pt x="136" y="420"/>
                    </a:lnTo>
                    <a:lnTo>
                      <a:pt x="134" y="414"/>
                    </a:lnTo>
                    <a:lnTo>
                      <a:pt x="134" y="412"/>
                    </a:lnTo>
                    <a:lnTo>
                      <a:pt x="132" y="410"/>
                    </a:lnTo>
                    <a:lnTo>
                      <a:pt x="122" y="406"/>
                    </a:lnTo>
                    <a:lnTo>
                      <a:pt x="122" y="408"/>
                    </a:lnTo>
                    <a:lnTo>
                      <a:pt x="120" y="408"/>
                    </a:lnTo>
                    <a:lnTo>
                      <a:pt x="116" y="408"/>
                    </a:lnTo>
                    <a:lnTo>
                      <a:pt x="114" y="406"/>
                    </a:lnTo>
                    <a:lnTo>
                      <a:pt x="116" y="400"/>
                    </a:lnTo>
                    <a:lnTo>
                      <a:pt x="110" y="400"/>
                    </a:lnTo>
                    <a:lnTo>
                      <a:pt x="108" y="398"/>
                    </a:lnTo>
                    <a:lnTo>
                      <a:pt x="104" y="396"/>
                    </a:lnTo>
                    <a:lnTo>
                      <a:pt x="102" y="394"/>
                    </a:lnTo>
                    <a:lnTo>
                      <a:pt x="96" y="392"/>
                    </a:lnTo>
                    <a:lnTo>
                      <a:pt x="94" y="390"/>
                    </a:lnTo>
                    <a:lnTo>
                      <a:pt x="90" y="384"/>
                    </a:lnTo>
                    <a:lnTo>
                      <a:pt x="88" y="382"/>
                    </a:lnTo>
                    <a:lnTo>
                      <a:pt x="86" y="380"/>
                    </a:lnTo>
                    <a:lnTo>
                      <a:pt x="86" y="370"/>
                    </a:lnTo>
                    <a:lnTo>
                      <a:pt x="86" y="368"/>
                    </a:lnTo>
                    <a:lnTo>
                      <a:pt x="88" y="366"/>
                    </a:lnTo>
                    <a:lnTo>
                      <a:pt x="90" y="362"/>
                    </a:lnTo>
                    <a:lnTo>
                      <a:pt x="90" y="354"/>
                    </a:lnTo>
                    <a:lnTo>
                      <a:pt x="90" y="352"/>
                    </a:lnTo>
                    <a:lnTo>
                      <a:pt x="92" y="350"/>
                    </a:lnTo>
                    <a:lnTo>
                      <a:pt x="96" y="346"/>
                    </a:lnTo>
                    <a:lnTo>
                      <a:pt x="94" y="340"/>
                    </a:lnTo>
                    <a:lnTo>
                      <a:pt x="94" y="338"/>
                    </a:lnTo>
                    <a:lnTo>
                      <a:pt x="94" y="336"/>
                    </a:lnTo>
                    <a:lnTo>
                      <a:pt x="96" y="332"/>
                    </a:lnTo>
                    <a:lnTo>
                      <a:pt x="100" y="332"/>
                    </a:lnTo>
                    <a:lnTo>
                      <a:pt x="100" y="330"/>
                    </a:lnTo>
                    <a:lnTo>
                      <a:pt x="100" y="326"/>
                    </a:lnTo>
                    <a:lnTo>
                      <a:pt x="96" y="324"/>
                    </a:lnTo>
                    <a:lnTo>
                      <a:pt x="90" y="320"/>
                    </a:lnTo>
                    <a:lnTo>
                      <a:pt x="88" y="320"/>
                    </a:lnTo>
                    <a:lnTo>
                      <a:pt x="86" y="320"/>
                    </a:lnTo>
                    <a:lnTo>
                      <a:pt x="78" y="316"/>
                    </a:lnTo>
                    <a:lnTo>
                      <a:pt x="74" y="318"/>
                    </a:lnTo>
                    <a:lnTo>
                      <a:pt x="72" y="322"/>
                    </a:lnTo>
                    <a:lnTo>
                      <a:pt x="70" y="324"/>
                    </a:lnTo>
                    <a:lnTo>
                      <a:pt x="64" y="324"/>
                    </a:lnTo>
                    <a:lnTo>
                      <a:pt x="62" y="320"/>
                    </a:lnTo>
                    <a:lnTo>
                      <a:pt x="58" y="310"/>
                    </a:lnTo>
                    <a:lnTo>
                      <a:pt x="58" y="308"/>
                    </a:lnTo>
                    <a:lnTo>
                      <a:pt x="60" y="306"/>
                    </a:lnTo>
                    <a:lnTo>
                      <a:pt x="58" y="302"/>
                    </a:lnTo>
                    <a:lnTo>
                      <a:pt x="58" y="298"/>
                    </a:lnTo>
                    <a:lnTo>
                      <a:pt x="56" y="294"/>
                    </a:lnTo>
                    <a:lnTo>
                      <a:pt x="56" y="292"/>
                    </a:lnTo>
                    <a:lnTo>
                      <a:pt x="54" y="288"/>
                    </a:lnTo>
                    <a:lnTo>
                      <a:pt x="48" y="286"/>
                    </a:lnTo>
                    <a:lnTo>
                      <a:pt x="42" y="280"/>
                    </a:lnTo>
                    <a:lnTo>
                      <a:pt x="34" y="276"/>
                    </a:lnTo>
                    <a:lnTo>
                      <a:pt x="32" y="274"/>
                    </a:lnTo>
                    <a:lnTo>
                      <a:pt x="30" y="270"/>
                    </a:lnTo>
                    <a:lnTo>
                      <a:pt x="26" y="268"/>
                    </a:lnTo>
                    <a:lnTo>
                      <a:pt x="24" y="264"/>
                    </a:lnTo>
                    <a:lnTo>
                      <a:pt x="14" y="258"/>
                    </a:lnTo>
                    <a:lnTo>
                      <a:pt x="12" y="254"/>
                    </a:lnTo>
                    <a:lnTo>
                      <a:pt x="12" y="250"/>
                    </a:lnTo>
                    <a:lnTo>
                      <a:pt x="10" y="246"/>
                    </a:lnTo>
                    <a:lnTo>
                      <a:pt x="4" y="242"/>
                    </a:lnTo>
                    <a:lnTo>
                      <a:pt x="4" y="240"/>
                    </a:lnTo>
                    <a:lnTo>
                      <a:pt x="8" y="240"/>
                    </a:lnTo>
                    <a:lnTo>
                      <a:pt x="8" y="238"/>
                    </a:lnTo>
                    <a:lnTo>
                      <a:pt x="4" y="234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18"/>
                    </a:lnTo>
                    <a:lnTo>
                      <a:pt x="0" y="214"/>
                    </a:lnTo>
                    <a:lnTo>
                      <a:pt x="0" y="210"/>
                    </a:lnTo>
                    <a:lnTo>
                      <a:pt x="0" y="202"/>
                    </a:lnTo>
                    <a:lnTo>
                      <a:pt x="2" y="198"/>
                    </a:lnTo>
                    <a:lnTo>
                      <a:pt x="4" y="196"/>
                    </a:lnTo>
                    <a:lnTo>
                      <a:pt x="8" y="196"/>
                    </a:lnTo>
                    <a:lnTo>
                      <a:pt x="10" y="196"/>
                    </a:lnTo>
                    <a:lnTo>
                      <a:pt x="8" y="192"/>
                    </a:lnTo>
                    <a:lnTo>
                      <a:pt x="8" y="186"/>
                    </a:lnTo>
                    <a:lnTo>
                      <a:pt x="8" y="184"/>
                    </a:lnTo>
                    <a:lnTo>
                      <a:pt x="4" y="182"/>
                    </a:lnTo>
                    <a:lnTo>
                      <a:pt x="4" y="180"/>
                    </a:lnTo>
                    <a:lnTo>
                      <a:pt x="8" y="178"/>
                    </a:lnTo>
                    <a:lnTo>
                      <a:pt x="14" y="174"/>
                    </a:lnTo>
                    <a:lnTo>
                      <a:pt x="18" y="174"/>
                    </a:lnTo>
                    <a:lnTo>
                      <a:pt x="20" y="172"/>
                    </a:lnTo>
                    <a:lnTo>
                      <a:pt x="24" y="170"/>
                    </a:lnTo>
                    <a:lnTo>
                      <a:pt x="24" y="168"/>
                    </a:lnTo>
                    <a:lnTo>
                      <a:pt x="26" y="164"/>
                    </a:lnTo>
                    <a:lnTo>
                      <a:pt x="26" y="156"/>
                    </a:lnTo>
                    <a:lnTo>
                      <a:pt x="28" y="152"/>
                    </a:lnTo>
                    <a:lnTo>
                      <a:pt x="32" y="150"/>
                    </a:lnTo>
                    <a:lnTo>
                      <a:pt x="32" y="148"/>
                    </a:lnTo>
                    <a:lnTo>
                      <a:pt x="32" y="136"/>
                    </a:lnTo>
                    <a:lnTo>
                      <a:pt x="32" y="134"/>
                    </a:lnTo>
                    <a:lnTo>
                      <a:pt x="30" y="128"/>
                    </a:lnTo>
                    <a:lnTo>
                      <a:pt x="28" y="128"/>
                    </a:lnTo>
                    <a:lnTo>
                      <a:pt x="26" y="126"/>
                    </a:lnTo>
                    <a:lnTo>
                      <a:pt x="24" y="122"/>
                    </a:lnTo>
                    <a:lnTo>
                      <a:pt x="24" y="120"/>
                    </a:lnTo>
                    <a:lnTo>
                      <a:pt x="24" y="112"/>
                    </a:lnTo>
                    <a:lnTo>
                      <a:pt x="26" y="108"/>
                    </a:lnTo>
                    <a:lnTo>
                      <a:pt x="26" y="106"/>
                    </a:lnTo>
                    <a:lnTo>
                      <a:pt x="28" y="106"/>
                    </a:lnTo>
                    <a:lnTo>
                      <a:pt x="32" y="106"/>
                    </a:lnTo>
                    <a:lnTo>
                      <a:pt x="38" y="104"/>
                    </a:lnTo>
                    <a:lnTo>
                      <a:pt x="42" y="104"/>
                    </a:lnTo>
                    <a:lnTo>
                      <a:pt x="46" y="102"/>
                    </a:lnTo>
                    <a:lnTo>
                      <a:pt x="50" y="102"/>
                    </a:lnTo>
                    <a:lnTo>
                      <a:pt x="54" y="96"/>
                    </a:lnTo>
                    <a:lnTo>
                      <a:pt x="58" y="94"/>
                    </a:lnTo>
                    <a:lnTo>
                      <a:pt x="62" y="94"/>
                    </a:lnTo>
                    <a:lnTo>
                      <a:pt x="64" y="94"/>
                    </a:lnTo>
                    <a:lnTo>
                      <a:pt x="64" y="92"/>
                    </a:lnTo>
                    <a:lnTo>
                      <a:pt x="70" y="90"/>
                    </a:lnTo>
                    <a:lnTo>
                      <a:pt x="70" y="88"/>
                    </a:lnTo>
                    <a:lnTo>
                      <a:pt x="70" y="82"/>
                    </a:lnTo>
                    <a:lnTo>
                      <a:pt x="70" y="78"/>
                    </a:lnTo>
                    <a:lnTo>
                      <a:pt x="72" y="74"/>
                    </a:lnTo>
                    <a:lnTo>
                      <a:pt x="74" y="72"/>
                    </a:lnTo>
                    <a:lnTo>
                      <a:pt x="78" y="68"/>
                    </a:lnTo>
                    <a:lnTo>
                      <a:pt x="80" y="60"/>
                    </a:lnTo>
                    <a:lnTo>
                      <a:pt x="80" y="56"/>
                    </a:lnTo>
                    <a:lnTo>
                      <a:pt x="80" y="50"/>
                    </a:lnTo>
                    <a:lnTo>
                      <a:pt x="78" y="48"/>
                    </a:lnTo>
                    <a:lnTo>
                      <a:pt x="78" y="44"/>
                    </a:lnTo>
                    <a:lnTo>
                      <a:pt x="78" y="42"/>
                    </a:lnTo>
                    <a:lnTo>
                      <a:pt x="76" y="42"/>
                    </a:lnTo>
                    <a:lnTo>
                      <a:pt x="74" y="38"/>
                    </a:lnTo>
                    <a:lnTo>
                      <a:pt x="68" y="36"/>
                    </a:lnTo>
                    <a:lnTo>
                      <a:pt x="64" y="34"/>
                    </a:lnTo>
                    <a:lnTo>
                      <a:pt x="62" y="32"/>
                    </a:lnTo>
                    <a:lnTo>
                      <a:pt x="62" y="30"/>
                    </a:lnTo>
                    <a:lnTo>
                      <a:pt x="60" y="26"/>
                    </a:lnTo>
                    <a:lnTo>
                      <a:pt x="60" y="22"/>
                    </a:lnTo>
                    <a:lnTo>
                      <a:pt x="56" y="20"/>
                    </a:lnTo>
                    <a:lnTo>
                      <a:pt x="50" y="18"/>
                    </a:lnTo>
                    <a:lnTo>
                      <a:pt x="48" y="14"/>
                    </a:lnTo>
                    <a:lnTo>
                      <a:pt x="46" y="14"/>
                    </a:lnTo>
                    <a:lnTo>
                      <a:pt x="46" y="12"/>
                    </a:lnTo>
                    <a:lnTo>
                      <a:pt x="60" y="10"/>
                    </a:lnTo>
                    <a:lnTo>
                      <a:pt x="92" y="10"/>
                    </a:lnTo>
                    <a:lnTo>
                      <a:pt x="96" y="6"/>
                    </a:lnTo>
                    <a:lnTo>
                      <a:pt x="124" y="6"/>
                    </a:lnTo>
                    <a:lnTo>
                      <a:pt x="126" y="6"/>
                    </a:lnTo>
                    <a:lnTo>
                      <a:pt x="154" y="4"/>
                    </a:lnTo>
                    <a:lnTo>
                      <a:pt x="166" y="4"/>
                    </a:lnTo>
                    <a:lnTo>
                      <a:pt x="168" y="4"/>
                    </a:lnTo>
                    <a:lnTo>
                      <a:pt x="196" y="2"/>
                    </a:lnTo>
                    <a:lnTo>
                      <a:pt x="200" y="2"/>
                    </a:lnTo>
                    <a:lnTo>
                      <a:pt x="226" y="0"/>
                    </a:lnTo>
                    <a:lnTo>
                      <a:pt x="226" y="14"/>
                    </a:lnTo>
                    <a:lnTo>
                      <a:pt x="232" y="28"/>
                    </a:lnTo>
                    <a:lnTo>
                      <a:pt x="238" y="34"/>
                    </a:lnTo>
                    <a:lnTo>
                      <a:pt x="244" y="52"/>
                    </a:lnTo>
                    <a:lnTo>
                      <a:pt x="250" y="64"/>
                    </a:lnTo>
                    <a:lnTo>
                      <a:pt x="252" y="86"/>
                    </a:lnTo>
                    <a:lnTo>
                      <a:pt x="254" y="102"/>
                    </a:lnTo>
                    <a:lnTo>
                      <a:pt x="254" y="110"/>
                    </a:lnTo>
                    <a:lnTo>
                      <a:pt x="256" y="124"/>
                    </a:lnTo>
                    <a:lnTo>
                      <a:pt x="258" y="148"/>
                    </a:lnTo>
                    <a:lnTo>
                      <a:pt x="258" y="170"/>
                    </a:lnTo>
                    <a:lnTo>
                      <a:pt x="260" y="198"/>
                    </a:lnTo>
                    <a:lnTo>
                      <a:pt x="262" y="224"/>
                    </a:lnTo>
                    <a:lnTo>
                      <a:pt x="266" y="246"/>
                    </a:lnTo>
                    <a:lnTo>
                      <a:pt x="268" y="258"/>
                    </a:lnTo>
                    <a:lnTo>
                      <a:pt x="268" y="270"/>
                    </a:lnTo>
                    <a:lnTo>
                      <a:pt x="262" y="270"/>
                    </a:lnTo>
                    <a:lnTo>
                      <a:pt x="262" y="272"/>
                    </a:lnTo>
                    <a:lnTo>
                      <a:pt x="262" y="274"/>
                    </a:lnTo>
                    <a:lnTo>
                      <a:pt x="262" y="276"/>
                    </a:lnTo>
                    <a:lnTo>
                      <a:pt x="266" y="278"/>
                    </a:lnTo>
                    <a:lnTo>
                      <a:pt x="266" y="280"/>
                    </a:lnTo>
                    <a:lnTo>
                      <a:pt x="266" y="284"/>
                    </a:lnTo>
                    <a:lnTo>
                      <a:pt x="262" y="286"/>
                    </a:lnTo>
                    <a:lnTo>
                      <a:pt x="260" y="288"/>
                    </a:lnTo>
                    <a:lnTo>
                      <a:pt x="260" y="290"/>
                    </a:lnTo>
                    <a:lnTo>
                      <a:pt x="262" y="290"/>
                    </a:lnTo>
                    <a:lnTo>
                      <a:pt x="262" y="292"/>
                    </a:lnTo>
                    <a:lnTo>
                      <a:pt x="266" y="292"/>
                    </a:lnTo>
                    <a:lnTo>
                      <a:pt x="268" y="294"/>
                    </a:lnTo>
                    <a:lnTo>
                      <a:pt x="268" y="300"/>
                    </a:lnTo>
                    <a:lnTo>
                      <a:pt x="270" y="302"/>
                    </a:lnTo>
                    <a:lnTo>
                      <a:pt x="272" y="302"/>
                    </a:lnTo>
                    <a:lnTo>
                      <a:pt x="272" y="304"/>
                    </a:lnTo>
                    <a:lnTo>
                      <a:pt x="272" y="306"/>
                    </a:lnTo>
                    <a:lnTo>
                      <a:pt x="270" y="310"/>
                    </a:lnTo>
                    <a:lnTo>
                      <a:pt x="274" y="316"/>
                    </a:lnTo>
                    <a:lnTo>
                      <a:pt x="274" y="318"/>
                    </a:lnTo>
                    <a:lnTo>
                      <a:pt x="274" y="322"/>
                    </a:lnTo>
                    <a:lnTo>
                      <a:pt x="272" y="326"/>
                    </a:lnTo>
                    <a:lnTo>
                      <a:pt x="270" y="326"/>
                    </a:lnTo>
                    <a:lnTo>
                      <a:pt x="268" y="330"/>
                    </a:lnTo>
                    <a:lnTo>
                      <a:pt x="268" y="332"/>
                    </a:lnTo>
                    <a:lnTo>
                      <a:pt x="268" y="334"/>
                    </a:lnTo>
                    <a:lnTo>
                      <a:pt x="266" y="336"/>
                    </a:lnTo>
                    <a:lnTo>
                      <a:pt x="266" y="338"/>
                    </a:lnTo>
                    <a:lnTo>
                      <a:pt x="268" y="340"/>
                    </a:lnTo>
                    <a:lnTo>
                      <a:pt x="268" y="344"/>
                    </a:lnTo>
                    <a:lnTo>
                      <a:pt x="266" y="344"/>
                    </a:lnTo>
                    <a:lnTo>
                      <a:pt x="266" y="346"/>
                    </a:lnTo>
                    <a:lnTo>
                      <a:pt x="260" y="346"/>
                    </a:lnTo>
                    <a:lnTo>
                      <a:pt x="260" y="348"/>
                    </a:lnTo>
                    <a:lnTo>
                      <a:pt x="260" y="350"/>
                    </a:lnTo>
                    <a:lnTo>
                      <a:pt x="258" y="354"/>
                    </a:lnTo>
                    <a:lnTo>
                      <a:pt x="256" y="356"/>
                    </a:lnTo>
                    <a:lnTo>
                      <a:pt x="256" y="362"/>
                    </a:lnTo>
                    <a:lnTo>
                      <a:pt x="254" y="362"/>
                    </a:lnTo>
                    <a:lnTo>
                      <a:pt x="254" y="360"/>
                    </a:lnTo>
                    <a:lnTo>
                      <a:pt x="252" y="362"/>
                    </a:lnTo>
                    <a:lnTo>
                      <a:pt x="252" y="364"/>
                    </a:lnTo>
                    <a:lnTo>
                      <a:pt x="252" y="362"/>
                    </a:lnTo>
                    <a:lnTo>
                      <a:pt x="250" y="362"/>
                    </a:lnTo>
                    <a:lnTo>
                      <a:pt x="246" y="366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52" y="374"/>
                    </a:lnTo>
                    <a:lnTo>
                      <a:pt x="250" y="376"/>
                    </a:lnTo>
                    <a:lnTo>
                      <a:pt x="246" y="376"/>
                    </a:lnTo>
                    <a:lnTo>
                      <a:pt x="244" y="380"/>
                    </a:lnTo>
                    <a:lnTo>
                      <a:pt x="250" y="380"/>
                    </a:lnTo>
                    <a:lnTo>
                      <a:pt x="250" y="382"/>
                    </a:lnTo>
                    <a:lnTo>
                      <a:pt x="244" y="382"/>
                    </a:lnTo>
                    <a:lnTo>
                      <a:pt x="244" y="384"/>
                    </a:lnTo>
                    <a:lnTo>
                      <a:pt x="244" y="386"/>
                    </a:lnTo>
                    <a:lnTo>
                      <a:pt x="246" y="390"/>
                    </a:lnTo>
                    <a:lnTo>
                      <a:pt x="244" y="392"/>
                    </a:lnTo>
                    <a:lnTo>
                      <a:pt x="244" y="394"/>
                    </a:lnTo>
                    <a:lnTo>
                      <a:pt x="242" y="394"/>
                    </a:lnTo>
                    <a:lnTo>
                      <a:pt x="244" y="396"/>
                    </a:lnTo>
                    <a:lnTo>
                      <a:pt x="246" y="396"/>
                    </a:lnTo>
                    <a:lnTo>
                      <a:pt x="244" y="396"/>
                    </a:lnTo>
                    <a:lnTo>
                      <a:pt x="240" y="396"/>
                    </a:lnTo>
                    <a:lnTo>
                      <a:pt x="240" y="398"/>
                    </a:lnTo>
                    <a:lnTo>
                      <a:pt x="242" y="400"/>
                    </a:lnTo>
                    <a:lnTo>
                      <a:pt x="246" y="400"/>
                    </a:lnTo>
                    <a:lnTo>
                      <a:pt x="244" y="402"/>
                    </a:lnTo>
                    <a:lnTo>
                      <a:pt x="242" y="402"/>
                    </a:lnTo>
                    <a:lnTo>
                      <a:pt x="246" y="406"/>
                    </a:lnTo>
                    <a:lnTo>
                      <a:pt x="244" y="410"/>
                    </a:lnTo>
                    <a:lnTo>
                      <a:pt x="240" y="414"/>
                    </a:lnTo>
                    <a:lnTo>
                      <a:pt x="238" y="416"/>
                    </a:lnTo>
                    <a:lnTo>
                      <a:pt x="240" y="422"/>
                    </a:lnTo>
                    <a:lnTo>
                      <a:pt x="240" y="424"/>
                    </a:lnTo>
                    <a:lnTo>
                      <a:pt x="246" y="43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8" name="Freeform 280"/>
              <p:cNvSpPr>
                <a:spLocks/>
              </p:cNvSpPr>
              <p:nvPr/>
            </p:nvSpPr>
            <p:spPr bwMode="auto">
              <a:xfrm>
                <a:off x="4196" y="2467"/>
                <a:ext cx="18" cy="16"/>
              </a:xfrm>
              <a:custGeom>
                <a:avLst/>
                <a:gdLst>
                  <a:gd name="T0" fmla="*/ 8 w 18"/>
                  <a:gd name="T1" fmla="*/ 2 h 16"/>
                  <a:gd name="T2" fmla="*/ 18 w 18"/>
                  <a:gd name="T3" fmla="*/ 6 h 16"/>
                  <a:gd name="T4" fmla="*/ 8 w 18"/>
                  <a:gd name="T5" fmla="*/ 16 h 16"/>
                  <a:gd name="T6" fmla="*/ 10 w 18"/>
                  <a:gd name="T7" fmla="*/ 14 h 16"/>
                  <a:gd name="T8" fmla="*/ 8 w 18"/>
                  <a:gd name="T9" fmla="*/ 14 h 16"/>
                  <a:gd name="T10" fmla="*/ 8 w 18"/>
                  <a:gd name="T11" fmla="*/ 12 h 16"/>
                  <a:gd name="T12" fmla="*/ 6 w 18"/>
                  <a:gd name="T13" fmla="*/ 10 h 16"/>
                  <a:gd name="T14" fmla="*/ 6 w 18"/>
                  <a:gd name="T15" fmla="*/ 6 h 16"/>
                  <a:gd name="T16" fmla="*/ 0 w 18"/>
                  <a:gd name="T17" fmla="*/ 6 h 16"/>
                  <a:gd name="T18" fmla="*/ 6 w 18"/>
                  <a:gd name="T19" fmla="*/ 0 h 16"/>
                  <a:gd name="T20" fmla="*/ 8 w 18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" h="16">
                    <a:moveTo>
                      <a:pt x="8" y="2"/>
                    </a:moveTo>
                    <a:lnTo>
                      <a:pt x="18" y="6"/>
                    </a:lnTo>
                    <a:lnTo>
                      <a:pt x="8" y="16"/>
                    </a:lnTo>
                    <a:lnTo>
                      <a:pt x="10" y="14"/>
                    </a:lnTo>
                    <a:lnTo>
                      <a:pt x="8" y="14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Freeform 281"/>
              <p:cNvSpPr>
                <a:spLocks/>
              </p:cNvSpPr>
              <p:nvPr/>
            </p:nvSpPr>
            <p:spPr bwMode="auto">
              <a:xfrm>
                <a:off x="4270" y="2375"/>
                <a:ext cx="72" cy="118"/>
              </a:xfrm>
              <a:custGeom>
                <a:avLst/>
                <a:gdLst>
                  <a:gd name="T0" fmla="*/ 26 w 72"/>
                  <a:gd name="T1" fmla="*/ 110 h 118"/>
                  <a:gd name="T2" fmla="*/ 26 w 72"/>
                  <a:gd name="T3" fmla="*/ 104 h 118"/>
                  <a:gd name="T4" fmla="*/ 22 w 72"/>
                  <a:gd name="T5" fmla="*/ 88 h 118"/>
                  <a:gd name="T6" fmla="*/ 12 w 72"/>
                  <a:gd name="T7" fmla="*/ 62 h 118"/>
                  <a:gd name="T8" fmla="*/ 10 w 72"/>
                  <a:gd name="T9" fmla="*/ 52 h 118"/>
                  <a:gd name="T10" fmla="*/ 10 w 72"/>
                  <a:gd name="T11" fmla="*/ 48 h 118"/>
                  <a:gd name="T12" fmla="*/ 8 w 72"/>
                  <a:gd name="T13" fmla="*/ 42 h 118"/>
                  <a:gd name="T14" fmla="*/ 0 w 72"/>
                  <a:gd name="T15" fmla="*/ 14 h 118"/>
                  <a:gd name="T16" fmla="*/ 0 w 72"/>
                  <a:gd name="T17" fmla="*/ 12 h 118"/>
                  <a:gd name="T18" fmla="*/ 4 w 72"/>
                  <a:gd name="T19" fmla="*/ 6 h 118"/>
                  <a:gd name="T20" fmla="*/ 6 w 72"/>
                  <a:gd name="T21" fmla="*/ 2 h 118"/>
                  <a:gd name="T22" fmla="*/ 8 w 72"/>
                  <a:gd name="T23" fmla="*/ 0 h 118"/>
                  <a:gd name="T24" fmla="*/ 12 w 72"/>
                  <a:gd name="T25" fmla="*/ 0 h 118"/>
                  <a:gd name="T26" fmla="*/ 20 w 72"/>
                  <a:gd name="T27" fmla="*/ 0 h 118"/>
                  <a:gd name="T28" fmla="*/ 24 w 72"/>
                  <a:gd name="T29" fmla="*/ 2 h 118"/>
                  <a:gd name="T30" fmla="*/ 22 w 72"/>
                  <a:gd name="T31" fmla="*/ 4 h 118"/>
                  <a:gd name="T32" fmla="*/ 20 w 72"/>
                  <a:gd name="T33" fmla="*/ 6 h 118"/>
                  <a:gd name="T34" fmla="*/ 22 w 72"/>
                  <a:gd name="T35" fmla="*/ 8 h 118"/>
                  <a:gd name="T36" fmla="*/ 20 w 72"/>
                  <a:gd name="T37" fmla="*/ 8 h 118"/>
                  <a:gd name="T38" fmla="*/ 14 w 72"/>
                  <a:gd name="T39" fmla="*/ 20 h 118"/>
                  <a:gd name="T40" fmla="*/ 16 w 72"/>
                  <a:gd name="T41" fmla="*/ 22 h 118"/>
                  <a:gd name="T42" fmla="*/ 16 w 72"/>
                  <a:gd name="T43" fmla="*/ 32 h 118"/>
                  <a:gd name="T44" fmla="*/ 24 w 72"/>
                  <a:gd name="T45" fmla="*/ 38 h 118"/>
                  <a:gd name="T46" fmla="*/ 32 w 72"/>
                  <a:gd name="T47" fmla="*/ 46 h 118"/>
                  <a:gd name="T48" fmla="*/ 38 w 72"/>
                  <a:gd name="T49" fmla="*/ 62 h 118"/>
                  <a:gd name="T50" fmla="*/ 44 w 72"/>
                  <a:gd name="T51" fmla="*/ 66 h 118"/>
                  <a:gd name="T52" fmla="*/ 46 w 72"/>
                  <a:gd name="T53" fmla="*/ 72 h 118"/>
                  <a:gd name="T54" fmla="*/ 56 w 72"/>
                  <a:gd name="T55" fmla="*/ 80 h 118"/>
                  <a:gd name="T56" fmla="*/ 62 w 72"/>
                  <a:gd name="T57" fmla="*/ 80 h 118"/>
                  <a:gd name="T58" fmla="*/ 72 w 72"/>
                  <a:gd name="T59" fmla="*/ 110 h 118"/>
                  <a:gd name="T60" fmla="*/ 70 w 72"/>
                  <a:gd name="T61" fmla="*/ 110 h 118"/>
                  <a:gd name="T62" fmla="*/ 52 w 72"/>
                  <a:gd name="T63" fmla="*/ 112 h 118"/>
                  <a:gd name="T64" fmla="*/ 28 w 72"/>
                  <a:gd name="T65" fmla="*/ 118 h 118"/>
                  <a:gd name="T66" fmla="*/ 26 w 72"/>
                  <a:gd name="T67" fmla="*/ 110 h 11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2" h="118">
                    <a:moveTo>
                      <a:pt x="26" y="110"/>
                    </a:moveTo>
                    <a:lnTo>
                      <a:pt x="26" y="104"/>
                    </a:lnTo>
                    <a:lnTo>
                      <a:pt x="22" y="88"/>
                    </a:lnTo>
                    <a:lnTo>
                      <a:pt x="12" y="62"/>
                    </a:lnTo>
                    <a:lnTo>
                      <a:pt x="10" y="52"/>
                    </a:lnTo>
                    <a:lnTo>
                      <a:pt x="10" y="48"/>
                    </a:lnTo>
                    <a:lnTo>
                      <a:pt x="8" y="42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4" y="6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4" y="2"/>
                    </a:lnTo>
                    <a:lnTo>
                      <a:pt x="22" y="4"/>
                    </a:lnTo>
                    <a:lnTo>
                      <a:pt x="20" y="6"/>
                    </a:lnTo>
                    <a:lnTo>
                      <a:pt x="22" y="8"/>
                    </a:lnTo>
                    <a:lnTo>
                      <a:pt x="20" y="8"/>
                    </a:lnTo>
                    <a:lnTo>
                      <a:pt x="14" y="20"/>
                    </a:lnTo>
                    <a:lnTo>
                      <a:pt x="16" y="22"/>
                    </a:lnTo>
                    <a:lnTo>
                      <a:pt x="16" y="32"/>
                    </a:lnTo>
                    <a:lnTo>
                      <a:pt x="24" y="38"/>
                    </a:lnTo>
                    <a:lnTo>
                      <a:pt x="32" y="46"/>
                    </a:lnTo>
                    <a:lnTo>
                      <a:pt x="38" y="62"/>
                    </a:lnTo>
                    <a:lnTo>
                      <a:pt x="44" y="66"/>
                    </a:lnTo>
                    <a:lnTo>
                      <a:pt x="46" y="72"/>
                    </a:lnTo>
                    <a:lnTo>
                      <a:pt x="56" y="80"/>
                    </a:lnTo>
                    <a:lnTo>
                      <a:pt x="62" y="80"/>
                    </a:lnTo>
                    <a:lnTo>
                      <a:pt x="72" y="110"/>
                    </a:lnTo>
                    <a:lnTo>
                      <a:pt x="70" y="110"/>
                    </a:lnTo>
                    <a:lnTo>
                      <a:pt x="52" y="112"/>
                    </a:lnTo>
                    <a:lnTo>
                      <a:pt x="28" y="118"/>
                    </a:lnTo>
                    <a:lnTo>
                      <a:pt x="26" y="110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Freeform 282"/>
              <p:cNvSpPr>
                <a:spLocks/>
              </p:cNvSpPr>
              <p:nvPr/>
            </p:nvSpPr>
            <p:spPr bwMode="auto">
              <a:xfrm>
                <a:off x="3842" y="2367"/>
                <a:ext cx="308" cy="308"/>
              </a:xfrm>
              <a:custGeom>
                <a:avLst/>
                <a:gdLst>
                  <a:gd name="T0" fmla="*/ 194 w 308"/>
                  <a:gd name="T1" fmla="*/ 166 h 308"/>
                  <a:gd name="T2" fmla="*/ 192 w 308"/>
                  <a:gd name="T3" fmla="*/ 188 h 308"/>
                  <a:gd name="T4" fmla="*/ 182 w 308"/>
                  <a:gd name="T5" fmla="*/ 204 h 308"/>
                  <a:gd name="T6" fmla="*/ 176 w 308"/>
                  <a:gd name="T7" fmla="*/ 224 h 308"/>
                  <a:gd name="T8" fmla="*/ 168 w 308"/>
                  <a:gd name="T9" fmla="*/ 242 h 308"/>
                  <a:gd name="T10" fmla="*/ 170 w 308"/>
                  <a:gd name="T11" fmla="*/ 256 h 308"/>
                  <a:gd name="T12" fmla="*/ 166 w 308"/>
                  <a:gd name="T13" fmla="*/ 266 h 308"/>
                  <a:gd name="T14" fmla="*/ 154 w 308"/>
                  <a:gd name="T15" fmla="*/ 276 h 308"/>
                  <a:gd name="T16" fmla="*/ 138 w 308"/>
                  <a:gd name="T17" fmla="*/ 282 h 308"/>
                  <a:gd name="T18" fmla="*/ 130 w 308"/>
                  <a:gd name="T19" fmla="*/ 282 h 308"/>
                  <a:gd name="T20" fmla="*/ 114 w 308"/>
                  <a:gd name="T21" fmla="*/ 296 h 308"/>
                  <a:gd name="T22" fmla="*/ 90 w 308"/>
                  <a:gd name="T23" fmla="*/ 300 h 308"/>
                  <a:gd name="T24" fmla="*/ 72 w 308"/>
                  <a:gd name="T25" fmla="*/ 302 h 308"/>
                  <a:gd name="T26" fmla="*/ 60 w 308"/>
                  <a:gd name="T27" fmla="*/ 298 h 308"/>
                  <a:gd name="T28" fmla="*/ 54 w 308"/>
                  <a:gd name="T29" fmla="*/ 282 h 308"/>
                  <a:gd name="T30" fmla="*/ 40 w 308"/>
                  <a:gd name="T31" fmla="*/ 280 h 308"/>
                  <a:gd name="T32" fmla="*/ 28 w 308"/>
                  <a:gd name="T33" fmla="*/ 266 h 308"/>
                  <a:gd name="T34" fmla="*/ 14 w 308"/>
                  <a:gd name="T35" fmla="*/ 252 h 308"/>
                  <a:gd name="T36" fmla="*/ 2 w 308"/>
                  <a:gd name="T37" fmla="*/ 234 h 308"/>
                  <a:gd name="T38" fmla="*/ 0 w 308"/>
                  <a:gd name="T39" fmla="*/ 218 h 308"/>
                  <a:gd name="T40" fmla="*/ 14 w 308"/>
                  <a:gd name="T41" fmla="*/ 210 h 308"/>
                  <a:gd name="T42" fmla="*/ 26 w 308"/>
                  <a:gd name="T43" fmla="*/ 194 h 308"/>
                  <a:gd name="T44" fmla="*/ 26 w 308"/>
                  <a:gd name="T45" fmla="*/ 172 h 308"/>
                  <a:gd name="T46" fmla="*/ 32 w 308"/>
                  <a:gd name="T47" fmla="*/ 156 h 308"/>
                  <a:gd name="T48" fmla="*/ 42 w 308"/>
                  <a:gd name="T49" fmla="*/ 166 h 308"/>
                  <a:gd name="T50" fmla="*/ 46 w 308"/>
                  <a:gd name="T51" fmla="*/ 152 h 308"/>
                  <a:gd name="T52" fmla="*/ 46 w 308"/>
                  <a:gd name="T53" fmla="*/ 140 h 308"/>
                  <a:gd name="T54" fmla="*/ 58 w 308"/>
                  <a:gd name="T55" fmla="*/ 122 h 308"/>
                  <a:gd name="T56" fmla="*/ 78 w 308"/>
                  <a:gd name="T57" fmla="*/ 116 h 308"/>
                  <a:gd name="T58" fmla="*/ 90 w 308"/>
                  <a:gd name="T59" fmla="*/ 102 h 308"/>
                  <a:gd name="T60" fmla="*/ 100 w 308"/>
                  <a:gd name="T61" fmla="*/ 86 h 308"/>
                  <a:gd name="T62" fmla="*/ 102 w 308"/>
                  <a:gd name="T63" fmla="*/ 70 h 308"/>
                  <a:gd name="T64" fmla="*/ 102 w 308"/>
                  <a:gd name="T65" fmla="*/ 56 h 308"/>
                  <a:gd name="T66" fmla="*/ 106 w 308"/>
                  <a:gd name="T67" fmla="*/ 30 h 308"/>
                  <a:gd name="T68" fmla="*/ 100 w 308"/>
                  <a:gd name="T69" fmla="*/ 8 h 308"/>
                  <a:gd name="T70" fmla="*/ 110 w 308"/>
                  <a:gd name="T71" fmla="*/ 22 h 308"/>
                  <a:gd name="T72" fmla="*/ 160 w 308"/>
                  <a:gd name="T73" fmla="*/ 72 h 308"/>
                  <a:gd name="T74" fmla="*/ 200 w 308"/>
                  <a:gd name="T75" fmla="*/ 104 h 308"/>
                  <a:gd name="T76" fmla="*/ 214 w 308"/>
                  <a:gd name="T77" fmla="*/ 90 h 308"/>
                  <a:gd name="T78" fmla="*/ 230 w 308"/>
                  <a:gd name="T79" fmla="*/ 76 h 308"/>
                  <a:gd name="T80" fmla="*/ 236 w 308"/>
                  <a:gd name="T81" fmla="*/ 66 h 308"/>
                  <a:gd name="T82" fmla="*/ 238 w 308"/>
                  <a:gd name="T83" fmla="*/ 72 h 308"/>
                  <a:gd name="T84" fmla="*/ 254 w 308"/>
                  <a:gd name="T85" fmla="*/ 72 h 308"/>
                  <a:gd name="T86" fmla="*/ 258 w 308"/>
                  <a:gd name="T87" fmla="*/ 68 h 308"/>
                  <a:gd name="T88" fmla="*/ 270 w 308"/>
                  <a:gd name="T89" fmla="*/ 64 h 308"/>
                  <a:gd name="T90" fmla="*/ 278 w 308"/>
                  <a:gd name="T91" fmla="*/ 56 h 308"/>
                  <a:gd name="T92" fmla="*/ 292 w 308"/>
                  <a:gd name="T93" fmla="*/ 60 h 308"/>
                  <a:gd name="T94" fmla="*/ 298 w 308"/>
                  <a:gd name="T95" fmla="*/ 66 h 308"/>
                  <a:gd name="T96" fmla="*/ 302 w 308"/>
                  <a:gd name="T97" fmla="*/ 70 h 308"/>
                  <a:gd name="T98" fmla="*/ 306 w 308"/>
                  <a:gd name="T99" fmla="*/ 82 h 308"/>
                  <a:gd name="T100" fmla="*/ 290 w 308"/>
                  <a:gd name="T101" fmla="*/ 88 h 308"/>
                  <a:gd name="T102" fmla="*/ 270 w 308"/>
                  <a:gd name="T103" fmla="*/ 86 h 308"/>
                  <a:gd name="T104" fmla="*/ 266 w 308"/>
                  <a:gd name="T105" fmla="*/ 106 h 308"/>
                  <a:gd name="T106" fmla="*/ 258 w 308"/>
                  <a:gd name="T107" fmla="*/ 122 h 308"/>
                  <a:gd name="T108" fmla="*/ 246 w 308"/>
                  <a:gd name="T109" fmla="*/ 132 h 308"/>
                  <a:gd name="T110" fmla="*/ 230 w 308"/>
                  <a:gd name="T111" fmla="*/ 150 h 30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08" h="308">
                    <a:moveTo>
                      <a:pt x="224" y="172"/>
                    </a:moveTo>
                    <a:lnTo>
                      <a:pt x="222" y="176"/>
                    </a:lnTo>
                    <a:lnTo>
                      <a:pt x="220" y="178"/>
                    </a:lnTo>
                    <a:lnTo>
                      <a:pt x="208" y="176"/>
                    </a:lnTo>
                    <a:lnTo>
                      <a:pt x="202" y="170"/>
                    </a:lnTo>
                    <a:lnTo>
                      <a:pt x="194" y="166"/>
                    </a:lnTo>
                    <a:lnTo>
                      <a:pt x="194" y="172"/>
                    </a:lnTo>
                    <a:lnTo>
                      <a:pt x="194" y="174"/>
                    </a:lnTo>
                    <a:lnTo>
                      <a:pt x="192" y="174"/>
                    </a:lnTo>
                    <a:lnTo>
                      <a:pt x="194" y="180"/>
                    </a:lnTo>
                    <a:lnTo>
                      <a:pt x="192" y="186"/>
                    </a:lnTo>
                    <a:lnTo>
                      <a:pt x="192" y="188"/>
                    </a:lnTo>
                    <a:lnTo>
                      <a:pt x="190" y="188"/>
                    </a:lnTo>
                    <a:lnTo>
                      <a:pt x="190" y="192"/>
                    </a:lnTo>
                    <a:lnTo>
                      <a:pt x="190" y="194"/>
                    </a:lnTo>
                    <a:lnTo>
                      <a:pt x="190" y="196"/>
                    </a:lnTo>
                    <a:lnTo>
                      <a:pt x="186" y="196"/>
                    </a:lnTo>
                    <a:lnTo>
                      <a:pt x="182" y="204"/>
                    </a:lnTo>
                    <a:lnTo>
                      <a:pt x="182" y="206"/>
                    </a:lnTo>
                    <a:lnTo>
                      <a:pt x="182" y="210"/>
                    </a:lnTo>
                    <a:lnTo>
                      <a:pt x="182" y="216"/>
                    </a:lnTo>
                    <a:lnTo>
                      <a:pt x="182" y="218"/>
                    </a:lnTo>
                    <a:lnTo>
                      <a:pt x="180" y="222"/>
                    </a:lnTo>
                    <a:lnTo>
                      <a:pt x="176" y="224"/>
                    </a:lnTo>
                    <a:lnTo>
                      <a:pt x="172" y="228"/>
                    </a:lnTo>
                    <a:lnTo>
                      <a:pt x="172" y="232"/>
                    </a:lnTo>
                    <a:lnTo>
                      <a:pt x="170" y="234"/>
                    </a:lnTo>
                    <a:lnTo>
                      <a:pt x="170" y="236"/>
                    </a:lnTo>
                    <a:lnTo>
                      <a:pt x="168" y="240"/>
                    </a:lnTo>
                    <a:lnTo>
                      <a:pt x="168" y="242"/>
                    </a:lnTo>
                    <a:lnTo>
                      <a:pt x="166" y="246"/>
                    </a:lnTo>
                    <a:lnTo>
                      <a:pt x="166" y="248"/>
                    </a:lnTo>
                    <a:lnTo>
                      <a:pt x="164" y="252"/>
                    </a:lnTo>
                    <a:lnTo>
                      <a:pt x="164" y="254"/>
                    </a:lnTo>
                    <a:lnTo>
                      <a:pt x="168" y="254"/>
                    </a:lnTo>
                    <a:lnTo>
                      <a:pt x="170" y="256"/>
                    </a:lnTo>
                    <a:lnTo>
                      <a:pt x="168" y="258"/>
                    </a:lnTo>
                    <a:lnTo>
                      <a:pt x="164" y="262"/>
                    </a:lnTo>
                    <a:lnTo>
                      <a:pt x="164" y="264"/>
                    </a:lnTo>
                    <a:lnTo>
                      <a:pt x="166" y="266"/>
                    </a:lnTo>
                    <a:lnTo>
                      <a:pt x="168" y="264"/>
                    </a:lnTo>
                    <a:lnTo>
                      <a:pt x="166" y="266"/>
                    </a:lnTo>
                    <a:lnTo>
                      <a:pt x="164" y="268"/>
                    </a:lnTo>
                    <a:lnTo>
                      <a:pt x="164" y="270"/>
                    </a:lnTo>
                    <a:lnTo>
                      <a:pt x="162" y="270"/>
                    </a:lnTo>
                    <a:lnTo>
                      <a:pt x="160" y="276"/>
                    </a:lnTo>
                    <a:lnTo>
                      <a:pt x="156" y="276"/>
                    </a:lnTo>
                    <a:lnTo>
                      <a:pt x="154" y="276"/>
                    </a:lnTo>
                    <a:lnTo>
                      <a:pt x="154" y="272"/>
                    </a:lnTo>
                    <a:lnTo>
                      <a:pt x="152" y="270"/>
                    </a:lnTo>
                    <a:lnTo>
                      <a:pt x="150" y="272"/>
                    </a:lnTo>
                    <a:lnTo>
                      <a:pt x="148" y="276"/>
                    </a:lnTo>
                    <a:lnTo>
                      <a:pt x="140" y="282"/>
                    </a:lnTo>
                    <a:lnTo>
                      <a:pt x="138" y="282"/>
                    </a:lnTo>
                    <a:lnTo>
                      <a:pt x="136" y="284"/>
                    </a:lnTo>
                    <a:lnTo>
                      <a:pt x="136" y="282"/>
                    </a:lnTo>
                    <a:lnTo>
                      <a:pt x="134" y="282"/>
                    </a:lnTo>
                    <a:lnTo>
                      <a:pt x="134" y="280"/>
                    </a:lnTo>
                    <a:lnTo>
                      <a:pt x="132" y="280"/>
                    </a:lnTo>
                    <a:lnTo>
                      <a:pt x="130" y="282"/>
                    </a:lnTo>
                    <a:lnTo>
                      <a:pt x="132" y="286"/>
                    </a:lnTo>
                    <a:lnTo>
                      <a:pt x="126" y="292"/>
                    </a:lnTo>
                    <a:lnTo>
                      <a:pt x="124" y="292"/>
                    </a:lnTo>
                    <a:lnTo>
                      <a:pt x="122" y="292"/>
                    </a:lnTo>
                    <a:lnTo>
                      <a:pt x="120" y="294"/>
                    </a:lnTo>
                    <a:lnTo>
                      <a:pt x="114" y="296"/>
                    </a:lnTo>
                    <a:lnTo>
                      <a:pt x="108" y="300"/>
                    </a:lnTo>
                    <a:lnTo>
                      <a:pt x="102" y="296"/>
                    </a:lnTo>
                    <a:lnTo>
                      <a:pt x="96" y="294"/>
                    </a:lnTo>
                    <a:lnTo>
                      <a:pt x="94" y="296"/>
                    </a:lnTo>
                    <a:lnTo>
                      <a:pt x="94" y="298"/>
                    </a:lnTo>
                    <a:lnTo>
                      <a:pt x="90" y="300"/>
                    </a:lnTo>
                    <a:lnTo>
                      <a:pt x="88" y="302"/>
                    </a:lnTo>
                    <a:lnTo>
                      <a:pt x="86" y="304"/>
                    </a:lnTo>
                    <a:lnTo>
                      <a:pt x="78" y="308"/>
                    </a:lnTo>
                    <a:lnTo>
                      <a:pt x="76" y="304"/>
                    </a:lnTo>
                    <a:lnTo>
                      <a:pt x="72" y="304"/>
                    </a:lnTo>
                    <a:lnTo>
                      <a:pt x="72" y="302"/>
                    </a:lnTo>
                    <a:lnTo>
                      <a:pt x="70" y="300"/>
                    </a:lnTo>
                    <a:lnTo>
                      <a:pt x="66" y="302"/>
                    </a:lnTo>
                    <a:lnTo>
                      <a:pt x="64" y="302"/>
                    </a:lnTo>
                    <a:lnTo>
                      <a:pt x="64" y="300"/>
                    </a:lnTo>
                    <a:lnTo>
                      <a:pt x="62" y="298"/>
                    </a:lnTo>
                    <a:lnTo>
                      <a:pt x="60" y="298"/>
                    </a:lnTo>
                    <a:lnTo>
                      <a:pt x="58" y="296"/>
                    </a:lnTo>
                    <a:lnTo>
                      <a:pt x="58" y="292"/>
                    </a:lnTo>
                    <a:lnTo>
                      <a:pt x="54" y="288"/>
                    </a:lnTo>
                    <a:lnTo>
                      <a:pt x="54" y="286"/>
                    </a:lnTo>
                    <a:lnTo>
                      <a:pt x="56" y="284"/>
                    </a:lnTo>
                    <a:lnTo>
                      <a:pt x="54" y="282"/>
                    </a:lnTo>
                    <a:lnTo>
                      <a:pt x="48" y="282"/>
                    </a:lnTo>
                    <a:lnTo>
                      <a:pt x="48" y="284"/>
                    </a:lnTo>
                    <a:lnTo>
                      <a:pt x="46" y="282"/>
                    </a:lnTo>
                    <a:lnTo>
                      <a:pt x="42" y="282"/>
                    </a:lnTo>
                    <a:lnTo>
                      <a:pt x="42" y="280"/>
                    </a:lnTo>
                    <a:lnTo>
                      <a:pt x="40" y="280"/>
                    </a:lnTo>
                    <a:lnTo>
                      <a:pt x="38" y="276"/>
                    </a:lnTo>
                    <a:lnTo>
                      <a:pt x="38" y="278"/>
                    </a:lnTo>
                    <a:lnTo>
                      <a:pt x="34" y="276"/>
                    </a:lnTo>
                    <a:lnTo>
                      <a:pt x="30" y="272"/>
                    </a:lnTo>
                    <a:lnTo>
                      <a:pt x="26" y="268"/>
                    </a:lnTo>
                    <a:lnTo>
                      <a:pt x="28" y="266"/>
                    </a:lnTo>
                    <a:lnTo>
                      <a:pt x="26" y="264"/>
                    </a:lnTo>
                    <a:lnTo>
                      <a:pt x="20" y="264"/>
                    </a:lnTo>
                    <a:lnTo>
                      <a:pt x="18" y="256"/>
                    </a:lnTo>
                    <a:lnTo>
                      <a:pt x="16" y="256"/>
                    </a:lnTo>
                    <a:lnTo>
                      <a:pt x="12" y="254"/>
                    </a:lnTo>
                    <a:lnTo>
                      <a:pt x="14" y="252"/>
                    </a:lnTo>
                    <a:lnTo>
                      <a:pt x="14" y="250"/>
                    </a:lnTo>
                    <a:lnTo>
                      <a:pt x="10" y="248"/>
                    </a:lnTo>
                    <a:lnTo>
                      <a:pt x="4" y="238"/>
                    </a:lnTo>
                    <a:lnTo>
                      <a:pt x="0" y="236"/>
                    </a:lnTo>
                    <a:lnTo>
                      <a:pt x="0" y="234"/>
                    </a:lnTo>
                    <a:lnTo>
                      <a:pt x="2" y="234"/>
                    </a:lnTo>
                    <a:lnTo>
                      <a:pt x="2" y="232"/>
                    </a:lnTo>
                    <a:lnTo>
                      <a:pt x="0" y="228"/>
                    </a:lnTo>
                    <a:lnTo>
                      <a:pt x="2" y="226"/>
                    </a:lnTo>
                    <a:lnTo>
                      <a:pt x="4" y="226"/>
                    </a:lnTo>
                    <a:lnTo>
                      <a:pt x="2" y="222"/>
                    </a:lnTo>
                    <a:lnTo>
                      <a:pt x="0" y="218"/>
                    </a:lnTo>
                    <a:lnTo>
                      <a:pt x="0" y="212"/>
                    </a:lnTo>
                    <a:lnTo>
                      <a:pt x="2" y="212"/>
                    </a:lnTo>
                    <a:lnTo>
                      <a:pt x="4" y="212"/>
                    </a:lnTo>
                    <a:lnTo>
                      <a:pt x="8" y="212"/>
                    </a:lnTo>
                    <a:lnTo>
                      <a:pt x="12" y="210"/>
                    </a:lnTo>
                    <a:lnTo>
                      <a:pt x="14" y="210"/>
                    </a:lnTo>
                    <a:lnTo>
                      <a:pt x="18" y="208"/>
                    </a:lnTo>
                    <a:lnTo>
                      <a:pt x="18" y="206"/>
                    </a:lnTo>
                    <a:lnTo>
                      <a:pt x="18" y="196"/>
                    </a:lnTo>
                    <a:lnTo>
                      <a:pt x="20" y="194"/>
                    </a:lnTo>
                    <a:lnTo>
                      <a:pt x="24" y="194"/>
                    </a:lnTo>
                    <a:lnTo>
                      <a:pt x="26" y="194"/>
                    </a:lnTo>
                    <a:lnTo>
                      <a:pt x="26" y="190"/>
                    </a:lnTo>
                    <a:lnTo>
                      <a:pt x="24" y="186"/>
                    </a:lnTo>
                    <a:lnTo>
                      <a:pt x="24" y="182"/>
                    </a:lnTo>
                    <a:lnTo>
                      <a:pt x="20" y="178"/>
                    </a:lnTo>
                    <a:lnTo>
                      <a:pt x="20" y="176"/>
                    </a:lnTo>
                    <a:lnTo>
                      <a:pt x="26" y="172"/>
                    </a:lnTo>
                    <a:lnTo>
                      <a:pt x="26" y="166"/>
                    </a:lnTo>
                    <a:lnTo>
                      <a:pt x="26" y="162"/>
                    </a:lnTo>
                    <a:lnTo>
                      <a:pt x="28" y="160"/>
                    </a:lnTo>
                    <a:lnTo>
                      <a:pt x="28" y="158"/>
                    </a:lnTo>
                    <a:lnTo>
                      <a:pt x="30" y="156"/>
                    </a:lnTo>
                    <a:lnTo>
                      <a:pt x="32" y="156"/>
                    </a:lnTo>
                    <a:lnTo>
                      <a:pt x="34" y="158"/>
                    </a:lnTo>
                    <a:lnTo>
                      <a:pt x="38" y="158"/>
                    </a:lnTo>
                    <a:lnTo>
                      <a:pt x="40" y="162"/>
                    </a:lnTo>
                    <a:lnTo>
                      <a:pt x="40" y="164"/>
                    </a:lnTo>
                    <a:lnTo>
                      <a:pt x="40" y="166"/>
                    </a:lnTo>
                    <a:lnTo>
                      <a:pt x="42" y="166"/>
                    </a:lnTo>
                    <a:lnTo>
                      <a:pt x="44" y="164"/>
                    </a:lnTo>
                    <a:lnTo>
                      <a:pt x="44" y="160"/>
                    </a:lnTo>
                    <a:lnTo>
                      <a:pt x="48" y="162"/>
                    </a:lnTo>
                    <a:lnTo>
                      <a:pt x="48" y="160"/>
                    </a:lnTo>
                    <a:lnTo>
                      <a:pt x="48" y="158"/>
                    </a:lnTo>
                    <a:lnTo>
                      <a:pt x="46" y="152"/>
                    </a:lnTo>
                    <a:lnTo>
                      <a:pt x="44" y="150"/>
                    </a:lnTo>
                    <a:lnTo>
                      <a:pt x="44" y="148"/>
                    </a:lnTo>
                    <a:lnTo>
                      <a:pt x="46" y="148"/>
                    </a:lnTo>
                    <a:lnTo>
                      <a:pt x="48" y="146"/>
                    </a:lnTo>
                    <a:lnTo>
                      <a:pt x="48" y="144"/>
                    </a:lnTo>
                    <a:lnTo>
                      <a:pt x="46" y="140"/>
                    </a:lnTo>
                    <a:lnTo>
                      <a:pt x="48" y="136"/>
                    </a:lnTo>
                    <a:lnTo>
                      <a:pt x="50" y="134"/>
                    </a:lnTo>
                    <a:lnTo>
                      <a:pt x="50" y="132"/>
                    </a:lnTo>
                    <a:lnTo>
                      <a:pt x="50" y="130"/>
                    </a:lnTo>
                    <a:lnTo>
                      <a:pt x="58" y="130"/>
                    </a:lnTo>
                    <a:lnTo>
                      <a:pt x="58" y="122"/>
                    </a:lnTo>
                    <a:lnTo>
                      <a:pt x="62" y="116"/>
                    </a:lnTo>
                    <a:lnTo>
                      <a:pt x="64" y="116"/>
                    </a:lnTo>
                    <a:lnTo>
                      <a:pt x="70" y="120"/>
                    </a:lnTo>
                    <a:lnTo>
                      <a:pt x="72" y="120"/>
                    </a:lnTo>
                    <a:lnTo>
                      <a:pt x="74" y="116"/>
                    </a:lnTo>
                    <a:lnTo>
                      <a:pt x="78" y="116"/>
                    </a:lnTo>
                    <a:lnTo>
                      <a:pt x="78" y="114"/>
                    </a:lnTo>
                    <a:lnTo>
                      <a:pt x="80" y="114"/>
                    </a:lnTo>
                    <a:lnTo>
                      <a:pt x="80" y="112"/>
                    </a:lnTo>
                    <a:lnTo>
                      <a:pt x="86" y="106"/>
                    </a:lnTo>
                    <a:lnTo>
                      <a:pt x="86" y="104"/>
                    </a:lnTo>
                    <a:lnTo>
                      <a:pt x="90" y="102"/>
                    </a:lnTo>
                    <a:lnTo>
                      <a:pt x="90" y="100"/>
                    </a:lnTo>
                    <a:lnTo>
                      <a:pt x="92" y="98"/>
                    </a:lnTo>
                    <a:lnTo>
                      <a:pt x="94" y="94"/>
                    </a:lnTo>
                    <a:lnTo>
                      <a:pt x="96" y="94"/>
                    </a:lnTo>
                    <a:lnTo>
                      <a:pt x="96" y="88"/>
                    </a:lnTo>
                    <a:lnTo>
                      <a:pt x="100" y="86"/>
                    </a:lnTo>
                    <a:lnTo>
                      <a:pt x="100" y="84"/>
                    </a:lnTo>
                    <a:lnTo>
                      <a:pt x="96" y="82"/>
                    </a:lnTo>
                    <a:lnTo>
                      <a:pt x="96" y="80"/>
                    </a:lnTo>
                    <a:lnTo>
                      <a:pt x="100" y="74"/>
                    </a:lnTo>
                    <a:lnTo>
                      <a:pt x="100" y="72"/>
                    </a:lnTo>
                    <a:lnTo>
                      <a:pt x="102" y="70"/>
                    </a:lnTo>
                    <a:lnTo>
                      <a:pt x="100" y="68"/>
                    </a:lnTo>
                    <a:lnTo>
                      <a:pt x="100" y="66"/>
                    </a:lnTo>
                    <a:lnTo>
                      <a:pt x="102" y="66"/>
                    </a:lnTo>
                    <a:lnTo>
                      <a:pt x="102" y="64"/>
                    </a:lnTo>
                    <a:lnTo>
                      <a:pt x="102" y="60"/>
                    </a:lnTo>
                    <a:lnTo>
                      <a:pt x="102" y="56"/>
                    </a:lnTo>
                    <a:lnTo>
                      <a:pt x="102" y="44"/>
                    </a:lnTo>
                    <a:lnTo>
                      <a:pt x="102" y="42"/>
                    </a:lnTo>
                    <a:lnTo>
                      <a:pt x="104" y="40"/>
                    </a:lnTo>
                    <a:lnTo>
                      <a:pt x="104" y="36"/>
                    </a:lnTo>
                    <a:lnTo>
                      <a:pt x="106" y="34"/>
                    </a:lnTo>
                    <a:lnTo>
                      <a:pt x="106" y="30"/>
                    </a:lnTo>
                    <a:lnTo>
                      <a:pt x="106" y="24"/>
                    </a:lnTo>
                    <a:lnTo>
                      <a:pt x="104" y="24"/>
                    </a:lnTo>
                    <a:lnTo>
                      <a:pt x="104" y="14"/>
                    </a:lnTo>
                    <a:lnTo>
                      <a:pt x="102" y="14"/>
                    </a:lnTo>
                    <a:lnTo>
                      <a:pt x="102" y="10"/>
                    </a:lnTo>
                    <a:lnTo>
                      <a:pt x="100" y="8"/>
                    </a:lnTo>
                    <a:lnTo>
                      <a:pt x="100" y="6"/>
                    </a:lnTo>
                    <a:lnTo>
                      <a:pt x="102" y="4"/>
                    </a:lnTo>
                    <a:lnTo>
                      <a:pt x="104" y="4"/>
                    </a:lnTo>
                    <a:lnTo>
                      <a:pt x="106" y="0"/>
                    </a:lnTo>
                    <a:lnTo>
                      <a:pt x="108" y="14"/>
                    </a:lnTo>
                    <a:lnTo>
                      <a:pt x="110" y="22"/>
                    </a:lnTo>
                    <a:lnTo>
                      <a:pt x="114" y="42"/>
                    </a:lnTo>
                    <a:lnTo>
                      <a:pt x="116" y="54"/>
                    </a:lnTo>
                    <a:lnTo>
                      <a:pt x="118" y="58"/>
                    </a:lnTo>
                    <a:lnTo>
                      <a:pt x="120" y="80"/>
                    </a:lnTo>
                    <a:lnTo>
                      <a:pt x="126" y="80"/>
                    </a:lnTo>
                    <a:lnTo>
                      <a:pt x="160" y="72"/>
                    </a:lnTo>
                    <a:lnTo>
                      <a:pt x="170" y="72"/>
                    </a:lnTo>
                    <a:lnTo>
                      <a:pt x="190" y="68"/>
                    </a:lnTo>
                    <a:lnTo>
                      <a:pt x="196" y="114"/>
                    </a:lnTo>
                    <a:lnTo>
                      <a:pt x="196" y="112"/>
                    </a:lnTo>
                    <a:lnTo>
                      <a:pt x="198" y="112"/>
                    </a:lnTo>
                    <a:lnTo>
                      <a:pt x="200" y="104"/>
                    </a:lnTo>
                    <a:lnTo>
                      <a:pt x="202" y="102"/>
                    </a:lnTo>
                    <a:lnTo>
                      <a:pt x="208" y="102"/>
                    </a:lnTo>
                    <a:lnTo>
                      <a:pt x="208" y="100"/>
                    </a:lnTo>
                    <a:lnTo>
                      <a:pt x="208" y="98"/>
                    </a:lnTo>
                    <a:lnTo>
                      <a:pt x="214" y="94"/>
                    </a:lnTo>
                    <a:lnTo>
                      <a:pt x="214" y="90"/>
                    </a:lnTo>
                    <a:lnTo>
                      <a:pt x="216" y="90"/>
                    </a:lnTo>
                    <a:lnTo>
                      <a:pt x="216" y="86"/>
                    </a:lnTo>
                    <a:lnTo>
                      <a:pt x="220" y="84"/>
                    </a:lnTo>
                    <a:lnTo>
                      <a:pt x="226" y="86"/>
                    </a:lnTo>
                    <a:lnTo>
                      <a:pt x="226" y="84"/>
                    </a:lnTo>
                    <a:lnTo>
                      <a:pt x="230" y="76"/>
                    </a:lnTo>
                    <a:lnTo>
                      <a:pt x="232" y="74"/>
                    </a:lnTo>
                    <a:lnTo>
                      <a:pt x="236" y="72"/>
                    </a:lnTo>
                    <a:lnTo>
                      <a:pt x="232" y="72"/>
                    </a:lnTo>
                    <a:lnTo>
                      <a:pt x="236" y="70"/>
                    </a:lnTo>
                    <a:lnTo>
                      <a:pt x="236" y="68"/>
                    </a:lnTo>
                    <a:lnTo>
                      <a:pt x="236" y="66"/>
                    </a:lnTo>
                    <a:lnTo>
                      <a:pt x="236" y="68"/>
                    </a:lnTo>
                    <a:lnTo>
                      <a:pt x="238" y="68"/>
                    </a:lnTo>
                    <a:lnTo>
                      <a:pt x="240" y="68"/>
                    </a:lnTo>
                    <a:lnTo>
                      <a:pt x="238" y="70"/>
                    </a:lnTo>
                    <a:lnTo>
                      <a:pt x="236" y="70"/>
                    </a:lnTo>
                    <a:lnTo>
                      <a:pt x="238" y="72"/>
                    </a:lnTo>
                    <a:lnTo>
                      <a:pt x="240" y="72"/>
                    </a:lnTo>
                    <a:lnTo>
                      <a:pt x="244" y="74"/>
                    </a:lnTo>
                    <a:lnTo>
                      <a:pt x="246" y="74"/>
                    </a:lnTo>
                    <a:lnTo>
                      <a:pt x="248" y="74"/>
                    </a:lnTo>
                    <a:lnTo>
                      <a:pt x="252" y="74"/>
                    </a:lnTo>
                    <a:lnTo>
                      <a:pt x="254" y="72"/>
                    </a:lnTo>
                    <a:lnTo>
                      <a:pt x="256" y="72"/>
                    </a:lnTo>
                    <a:lnTo>
                      <a:pt x="258" y="72"/>
                    </a:lnTo>
                    <a:lnTo>
                      <a:pt x="258" y="70"/>
                    </a:lnTo>
                    <a:lnTo>
                      <a:pt x="260" y="70"/>
                    </a:lnTo>
                    <a:lnTo>
                      <a:pt x="256" y="68"/>
                    </a:lnTo>
                    <a:lnTo>
                      <a:pt x="258" y="68"/>
                    </a:lnTo>
                    <a:lnTo>
                      <a:pt x="260" y="68"/>
                    </a:lnTo>
                    <a:lnTo>
                      <a:pt x="258" y="64"/>
                    </a:lnTo>
                    <a:lnTo>
                      <a:pt x="260" y="64"/>
                    </a:lnTo>
                    <a:lnTo>
                      <a:pt x="262" y="64"/>
                    </a:lnTo>
                    <a:lnTo>
                      <a:pt x="262" y="60"/>
                    </a:lnTo>
                    <a:lnTo>
                      <a:pt x="270" y="64"/>
                    </a:lnTo>
                    <a:lnTo>
                      <a:pt x="270" y="60"/>
                    </a:lnTo>
                    <a:lnTo>
                      <a:pt x="270" y="58"/>
                    </a:lnTo>
                    <a:lnTo>
                      <a:pt x="270" y="56"/>
                    </a:lnTo>
                    <a:lnTo>
                      <a:pt x="272" y="56"/>
                    </a:lnTo>
                    <a:lnTo>
                      <a:pt x="274" y="54"/>
                    </a:lnTo>
                    <a:lnTo>
                      <a:pt x="278" y="56"/>
                    </a:lnTo>
                    <a:lnTo>
                      <a:pt x="284" y="58"/>
                    </a:lnTo>
                    <a:lnTo>
                      <a:pt x="288" y="60"/>
                    </a:lnTo>
                    <a:lnTo>
                      <a:pt x="288" y="58"/>
                    </a:lnTo>
                    <a:lnTo>
                      <a:pt x="290" y="60"/>
                    </a:lnTo>
                    <a:lnTo>
                      <a:pt x="290" y="58"/>
                    </a:lnTo>
                    <a:lnTo>
                      <a:pt x="292" y="60"/>
                    </a:lnTo>
                    <a:lnTo>
                      <a:pt x="292" y="58"/>
                    </a:lnTo>
                    <a:lnTo>
                      <a:pt x="296" y="58"/>
                    </a:lnTo>
                    <a:lnTo>
                      <a:pt x="298" y="58"/>
                    </a:lnTo>
                    <a:lnTo>
                      <a:pt x="298" y="60"/>
                    </a:lnTo>
                    <a:lnTo>
                      <a:pt x="296" y="64"/>
                    </a:lnTo>
                    <a:lnTo>
                      <a:pt x="298" y="66"/>
                    </a:lnTo>
                    <a:lnTo>
                      <a:pt x="300" y="66"/>
                    </a:lnTo>
                    <a:lnTo>
                      <a:pt x="298" y="68"/>
                    </a:lnTo>
                    <a:lnTo>
                      <a:pt x="300" y="68"/>
                    </a:lnTo>
                    <a:lnTo>
                      <a:pt x="304" y="66"/>
                    </a:lnTo>
                    <a:lnTo>
                      <a:pt x="302" y="68"/>
                    </a:lnTo>
                    <a:lnTo>
                      <a:pt x="302" y="70"/>
                    </a:lnTo>
                    <a:lnTo>
                      <a:pt x="302" y="72"/>
                    </a:lnTo>
                    <a:lnTo>
                      <a:pt x="306" y="72"/>
                    </a:lnTo>
                    <a:lnTo>
                      <a:pt x="306" y="74"/>
                    </a:lnTo>
                    <a:lnTo>
                      <a:pt x="306" y="76"/>
                    </a:lnTo>
                    <a:lnTo>
                      <a:pt x="306" y="80"/>
                    </a:lnTo>
                    <a:lnTo>
                      <a:pt x="306" y="82"/>
                    </a:lnTo>
                    <a:lnTo>
                      <a:pt x="308" y="82"/>
                    </a:lnTo>
                    <a:lnTo>
                      <a:pt x="306" y="84"/>
                    </a:lnTo>
                    <a:lnTo>
                      <a:pt x="306" y="88"/>
                    </a:lnTo>
                    <a:lnTo>
                      <a:pt x="306" y="94"/>
                    </a:lnTo>
                    <a:lnTo>
                      <a:pt x="306" y="98"/>
                    </a:lnTo>
                    <a:lnTo>
                      <a:pt x="290" y="88"/>
                    </a:lnTo>
                    <a:lnTo>
                      <a:pt x="274" y="82"/>
                    </a:lnTo>
                    <a:lnTo>
                      <a:pt x="272" y="80"/>
                    </a:lnTo>
                    <a:lnTo>
                      <a:pt x="268" y="76"/>
                    </a:lnTo>
                    <a:lnTo>
                      <a:pt x="268" y="84"/>
                    </a:lnTo>
                    <a:lnTo>
                      <a:pt x="268" y="86"/>
                    </a:lnTo>
                    <a:lnTo>
                      <a:pt x="270" y="86"/>
                    </a:lnTo>
                    <a:lnTo>
                      <a:pt x="266" y="96"/>
                    </a:lnTo>
                    <a:lnTo>
                      <a:pt x="268" y="96"/>
                    </a:lnTo>
                    <a:lnTo>
                      <a:pt x="266" y="100"/>
                    </a:lnTo>
                    <a:lnTo>
                      <a:pt x="268" y="102"/>
                    </a:lnTo>
                    <a:lnTo>
                      <a:pt x="266" y="104"/>
                    </a:lnTo>
                    <a:lnTo>
                      <a:pt x="266" y="106"/>
                    </a:lnTo>
                    <a:lnTo>
                      <a:pt x="262" y="110"/>
                    </a:lnTo>
                    <a:lnTo>
                      <a:pt x="260" y="114"/>
                    </a:lnTo>
                    <a:lnTo>
                      <a:pt x="258" y="116"/>
                    </a:lnTo>
                    <a:lnTo>
                      <a:pt x="260" y="116"/>
                    </a:lnTo>
                    <a:lnTo>
                      <a:pt x="260" y="118"/>
                    </a:lnTo>
                    <a:lnTo>
                      <a:pt x="258" y="122"/>
                    </a:lnTo>
                    <a:lnTo>
                      <a:pt x="256" y="120"/>
                    </a:lnTo>
                    <a:lnTo>
                      <a:pt x="256" y="122"/>
                    </a:lnTo>
                    <a:lnTo>
                      <a:pt x="254" y="128"/>
                    </a:lnTo>
                    <a:lnTo>
                      <a:pt x="252" y="128"/>
                    </a:lnTo>
                    <a:lnTo>
                      <a:pt x="248" y="128"/>
                    </a:lnTo>
                    <a:lnTo>
                      <a:pt x="246" y="132"/>
                    </a:lnTo>
                    <a:lnTo>
                      <a:pt x="244" y="136"/>
                    </a:lnTo>
                    <a:lnTo>
                      <a:pt x="244" y="142"/>
                    </a:lnTo>
                    <a:lnTo>
                      <a:pt x="232" y="136"/>
                    </a:lnTo>
                    <a:lnTo>
                      <a:pt x="230" y="142"/>
                    </a:lnTo>
                    <a:lnTo>
                      <a:pt x="230" y="146"/>
                    </a:lnTo>
                    <a:lnTo>
                      <a:pt x="230" y="150"/>
                    </a:lnTo>
                    <a:lnTo>
                      <a:pt x="230" y="152"/>
                    </a:lnTo>
                    <a:lnTo>
                      <a:pt x="228" y="152"/>
                    </a:lnTo>
                    <a:lnTo>
                      <a:pt x="228" y="156"/>
                    </a:lnTo>
                    <a:lnTo>
                      <a:pt x="224" y="172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1" name="Freeform 283"/>
              <p:cNvSpPr>
                <a:spLocks/>
              </p:cNvSpPr>
              <p:nvPr/>
            </p:nvSpPr>
            <p:spPr bwMode="auto">
              <a:xfrm>
                <a:off x="4032" y="2389"/>
                <a:ext cx="308" cy="150"/>
              </a:xfrm>
              <a:custGeom>
                <a:avLst/>
                <a:gdLst>
                  <a:gd name="T0" fmla="*/ 290 w 308"/>
                  <a:gd name="T1" fmla="*/ 98 h 150"/>
                  <a:gd name="T2" fmla="*/ 300 w 308"/>
                  <a:gd name="T3" fmla="*/ 120 h 150"/>
                  <a:gd name="T4" fmla="*/ 280 w 308"/>
                  <a:gd name="T5" fmla="*/ 144 h 150"/>
                  <a:gd name="T6" fmla="*/ 262 w 308"/>
                  <a:gd name="T7" fmla="*/ 126 h 150"/>
                  <a:gd name="T8" fmla="*/ 254 w 308"/>
                  <a:gd name="T9" fmla="*/ 124 h 150"/>
                  <a:gd name="T10" fmla="*/ 230 w 308"/>
                  <a:gd name="T11" fmla="*/ 114 h 150"/>
                  <a:gd name="T12" fmla="*/ 244 w 308"/>
                  <a:gd name="T13" fmla="*/ 98 h 150"/>
                  <a:gd name="T14" fmla="*/ 234 w 308"/>
                  <a:gd name="T15" fmla="*/ 90 h 150"/>
                  <a:gd name="T16" fmla="*/ 220 w 308"/>
                  <a:gd name="T17" fmla="*/ 94 h 150"/>
                  <a:gd name="T18" fmla="*/ 232 w 308"/>
                  <a:gd name="T19" fmla="*/ 74 h 150"/>
                  <a:gd name="T20" fmla="*/ 232 w 308"/>
                  <a:gd name="T21" fmla="*/ 72 h 150"/>
                  <a:gd name="T22" fmla="*/ 220 w 308"/>
                  <a:gd name="T23" fmla="*/ 54 h 150"/>
                  <a:gd name="T24" fmla="*/ 242 w 308"/>
                  <a:gd name="T25" fmla="*/ 30 h 150"/>
                  <a:gd name="T26" fmla="*/ 224 w 308"/>
                  <a:gd name="T27" fmla="*/ 16 h 150"/>
                  <a:gd name="T28" fmla="*/ 206 w 308"/>
                  <a:gd name="T29" fmla="*/ 34 h 150"/>
                  <a:gd name="T30" fmla="*/ 198 w 308"/>
                  <a:gd name="T31" fmla="*/ 50 h 150"/>
                  <a:gd name="T32" fmla="*/ 198 w 308"/>
                  <a:gd name="T33" fmla="*/ 54 h 150"/>
                  <a:gd name="T34" fmla="*/ 208 w 308"/>
                  <a:gd name="T35" fmla="*/ 94 h 150"/>
                  <a:gd name="T36" fmla="*/ 222 w 308"/>
                  <a:gd name="T37" fmla="*/ 126 h 150"/>
                  <a:gd name="T38" fmla="*/ 230 w 308"/>
                  <a:gd name="T39" fmla="*/ 134 h 150"/>
                  <a:gd name="T40" fmla="*/ 192 w 308"/>
                  <a:gd name="T41" fmla="*/ 126 h 150"/>
                  <a:gd name="T42" fmla="*/ 168 w 308"/>
                  <a:gd name="T43" fmla="*/ 130 h 150"/>
                  <a:gd name="T44" fmla="*/ 170 w 308"/>
                  <a:gd name="T45" fmla="*/ 106 h 150"/>
                  <a:gd name="T46" fmla="*/ 172 w 308"/>
                  <a:gd name="T47" fmla="*/ 94 h 150"/>
                  <a:gd name="T48" fmla="*/ 164 w 308"/>
                  <a:gd name="T49" fmla="*/ 84 h 150"/>
                  <a:gd name="T50" fmla="*/ 148 w 308"/>
                  <a:gd name="T51" fmla="*/ 76 h 150"/>
                  <a:gd name="T52" fmla="*/ 138 w 308"/>
                  <a:gd name="T53" fmla="*/ 74 h 150"/>
                  <a:gd name="T54" fmla="*/ 136 w 308"/>
                  <a:gd name="T55" fmla="*/ 62 h 150"/>
                  <a:gd name="T56" fmla="*/ 122 w 308"/>
                  <a:gd name="T57" fmla="*/ 60 h 150"/>
                  <a:gd name="T58" fmla="*/ 116 w 308"/>
                  <a:gd name="T59" fmla="*/ 54 h 150"/>
                  <a:gd name="T60" fmla="*/ 112 w 308"/>
                  <a:gd name="T61" fmla="*/ 48 h 150"/>
                  <a:gd name="T62" fmla="*/ 108 w 308"/>
                  <a:gd name="T63" fmla="*/ 46 h 150"/>
                  <a:gd name="T64" fmla="*/ 108 w 308"/>
                  <a:gd name="T65" fmla="*/ 38 h 150"/>
                  <a:gd name="T66" fmla="*/ 102 w 308"/>
                  <a:gd name="T67" fmla="*/ 38 h 150"/>
                  <a:gd name="T68" fmla="*/ 98 w 308"/>
                  <a:gd name="T69" fmla="*/ 38 h 150"/>
                  <a:gd name="T70" fmla="*/ 82 w 308"/>
                  <a:gd name="T71" fmla="*/ 34 h 150"/>
                  <a:gd name="T72" fmla="*/ 80 w 308"/>
                  <a:gd name="T73" fmla="*/ 42 h 150"/>
                  <a:gd name="T74" fmla="*/ 68 w 308"/>
                  <a:gd name="T75" fmla="*/ 42 h 150"/>
                  <a:gd name="T76" fmla="*/ 70 w 308"/>
                  <a:gd name="T77" fmla="*/ 48 h 150"/>
                  <a:gd name="T78" fmla="*/ 64 w 308"/>
                  <a:gd name="T79" fmla="*/ 50 h 150"/>
                  <a:gd name="T80" fmla="*/ 54 w 308"/>
                  <a:gd name="T81" fmla="*/ 52 h 150"/>
                  <a:gd name="T82" fmla="*/ 48 w 308"/>
                  <a:gd name="T83" fmla="*/ 48 h 150"/>
                  <a:gd name="T84" fmla="*/ 46 w 308"/>
                  <a:gd name="T85" fmla="*/ 44 h 150"/>
                  <a:gd name="T86" fmla="*/ 46 w 308"/>
                  <a:gd name="T87" fmla="*/ 50 h 150"/>
                  <a:gd name="T88" fmla="*/ 36 w 308"/>
                  <a:gd name="T89" fmla="*/ 64 h 150"/>
                  <a:gd name="T90" fmla="*/ 24 w 308"/>
                  <a:gd name="T91" fmla="*/ 68 h 150"/>
                  <a:gd name="T92" fmla="*/ 18 w 308"/>
                  <a:gd name="T93" fmla="*/ 80 h 150"/>
                  <a:gd name="T94" fmla="*/ 6 w 308"/>
                  <a:gd name="T95" fmla="*/ 90 h 150"/>
                  <a:gd name="T96" fmla="*/ 34 w 308"/>
                  <a:gd name="T97" fmla="*/ 38 h 150"/>
                  <a:gd name="T98" fmla="*/ 88 w 308"/>
                  <a:gd name="T99" fmla="*/ 30 h 150"/>
                  <a:gd name="T100" fmla="*/ 160 w 308"/>
                  <a:gd name="T101" fmla="*/ 16 h 150"/>
                  <a:gd name="T102" fmla="*/ 216 w 308"/>
                  <a:gd name="T103" fmla="*/ 4 h 150"/>
                  <a:gd name="T104" fmla="*/ 248 w 308"/>
                  <a:gd name="T105" fmla="*/ 38 h 15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08" h="150">
                    <a:moveTo>
                      <a:pt x="264" y="90"/>
                    </a:moveTo>
                    <a:lnTo>
                      <a:pt x="264" y="96"/>
                    </a:lnTo>
                    <a:lnTo>
                      <a:pt x="266" y="104"/>
                    </a:lnTo>
                    <a:lnTo>
                      <a:pt x="290" y="98"/>
                    </a:lnTo>
                    <a:lnTo>
                      <a:pt x="308" y="96"/>
                    </a:lnTo>
                    <a:lnTo>
                      <a:pt x="306" y="104"/>
                    </a:lnTo>
                    <a:lnTo>
                      <a:pt x="308" y="112"/>
                    </a:lnTo>
                    <a:lnTo>
                      <a:pt x="300" y="120"/>
                    </a:lnTo>
                    <a:lnTo>
                      <a:pt x="296" y="134"/>
                    </a:lnTo>
                    <a:lnTo>
                      <a:pt x="296" y="138"/>
                    </a:lnTo>
                    <a:lnTo>
                      <a:pt x="280" y="142"/>
                    </a:lnTo>
                    <a:lnTo>
                      <a:pt x="280" y="144"/>
                    </a:lnTo>
                    <a:lnTo>
                      <a:pt x="266" y="148"/>
                    </a:lnTo>
                    <a:lnTo>
                      <a:pt x="268" y="136"/>
                    </a:lnTo>
                    <a:lnTo>
                      <a:pt x="260" y="130"/>
                    </a:lnTo>
                    <a:lnTo>
                      <a:pt x="262" y="126"/>
                    </a:lnTo>
                    <a:lnTo>
                      <a:pt x="264" y="122"/>
                    </a:lnTo>
                    <a:lnTo>
                      <a:pt x="258" y="124"/>
                    </a:lnTo>
                    <a:lnTo>
                      <a:pt x="258" y="114"/>
                    </a:lnTo>
                    <a:lnTo>
                      <a:pt x="254" y="124"/>
                    </a:lnTo>
                    <a:lnTo>
                      <a:pt x="250" y="124"/>
                    </a:lnTo>
                    <a:lnTo>
                      <a:pt x="248" y="122"/>
                    </a:lnTo>
                    <a:lnTo>
                      <a:pt x="248" y="126"/>
                    </a:lnTo>
                    <a:lnTo>
                      <a:pt x="230" y="114"/>
                    </a:lnTo>
                    <a:lnTo>
                      <a:pt x="228" y="110"/>
                    </a:lnTo>
                    <a:lnTo>
                      <a:pt x="234" y="104"/>
                    </a:lnTo>
                    <a:lnTo>
                      <a:pt x="230" y="100"/>
                    </a:lnTo>
                    <a:lnTo>
                      <a:pt x="244" y="98"/>
                    </a:lnTo>
                    <a:lnTo>
                      <a:pt x="244" y="96"/>
                    </a:lnTo>
                    <a:lnTo>
                      <a:pt x="242" y="98"/>
                    </a:lnTo>
                    <a:lnTo>
                      <a:pt x="242" y="96"/>
                    </a:lnTo>
                    <a:lnTo>
                      <a:pt x="234" y="90"/>
                    </a:lnTo>
                    <a:lnTo>
                      <a:pt x="232" y="90"/>
                    </a:lnTo>
                    <a:lnTo>
                      <a:pt x="228" y="88"/>
                    </a:lnTo>
                    <a:lnTo>
                      <a:pt x="224" y="88"/>
                    </a:lnTo>
                    <a:lnTo>
                      <a:pt x="220" y="94"/>
                    </a:lnTo>
                    <a:lnTo>
                      <a:pt x="222" y="80"/>
                    </a:lnTo>
                    <a:lnTo>
                      <a:pt x="230" y="84"/>
                    </a:lnTo>
                    <a:lnTo>
                      <a:pt x="232" y="82"/>
                    </a:lnTo>
                    <a:lnTo>
                      <a:pt x="232" y="74"/>
                    </a:lnTo>
                    <a:lnTo>
                      <a:pt x="234" y="74"/>
                    </a:lnTo>
                    <a:lnTo>
                      <a:pt x="232" y="74"/>
                    </a:lnTo>
                    <a:lnTo>
                      <a:pt x="232" y="68"/>
                    </a:lnTo>
                    <a:lnTo>
                      <a:pt x="232" y="72"/>
                    </a:lnTo>
                    <a:lnTo>
                      <a:pt x="224" y="68"/>
                    </a:lnTo>
                    <a:lnTo>
                      <a:pt x="230" y="54"/>
                    </a:lnTo>
                    <a:lnTo>
                      <a:pt x="222" y="58"/>
                    </a:lnTo>
                    <a:lnTo>
                      <a:pt x="220" y="54"/>
                    </a:lnTo>
                    <a:lnTo>
                      <a:pt x="220" y="48"/>
                    </a:lnTo>
                    <a:lnTo>
                      <a:pt x="224" y="36"/>
                    </a:lnTo>
                    <a:lnTo>
                      <a:pt x="230" y="34"/>
                    </a:lnTo>
                    <a:lnTo>
                      <a:pt x="242" y="30"/>
                    </a:lnTo>
                    <a:lnTo>
                      <a:pt x="232" y="30"/>
                    </a:lnTo>
                    <a:lnTo>
                      <a:pt x="232" y="22"/>
                    </a:lnTo>
                    <a:lnTo>
                      <a:pt x="230" y="18"/>
                    </a:lnTo>
                    <a:lnTo>
                      <a:pt x="224" y="16"/>
                    </a:lnTo>
                    <a:lnTo>
                      <a:pt x="222" y="18"/>
                    </a:lnTo>
                    <a:lnTo>
                      <a:pt x="220" y="32"/>
                    </a:lnTo>
                    <a:lnTo>
                      <a:pt x="216" y="34"/>
                    </a:lnTo>
                    <a:lnTo>
                      <a:pt x="206" y="34"/>
                    </a:lnTo>
                    <a:lnTo>
                      <a:pt x="206" y="48"/>
                    </a:lnTo>
                    <a:lnTo>
                      <a:pt x="200" y="50"/>
                    </a:lnTo>
                    <a:lnTo>
                      <a:pt x="192" y="50"/>
                    </a:lnTo>
                    <a:lnTo>
                      <a:pt x="198" y="50"/>
                    </a:lnTo>
                    <a:lnTo>
                      <a:pt x="198" y="54"/>
                    </a:lnTo>
                    <a:lnTo>
                      <a:pt x="194" y="54"/>
                    </a:lnTo>
                    <a:lnTo>
                      <a:pt x="194" y="58"/>
                    </a:lnTo>
                    <a:lnTo>
                      <a:pt x="198" y="54"/>
                    </a:lnTo>
                    <a:lnTo>
                      <a:pt x="208" y="60"/>
                    </a:lnTo>
                    <a:lnTo>
                      <a:pt x="208" y="78"/>
                    </a:lnTo>
                    <a:lnTo>
                      <a:pt x="206" y="92"/>
                    </a:lnTo>
                    <a:lnTo>
                      <a:pt x="208" y="94"/>
                    </a:lnTo>
                    <a:lnTo>
                      <a:pt x="214" y="110"/>
                    </a:lnTo>
                    <a:lnTo>
                      <a:pt x="222" y="120"/>
                    </a:lnTo>
                    <a:lnTo>
                      <a:pt x="222" y="124"/>
                    </a:lnTo>
                    <a:lnTo>
                      <a:pt x="222" y="126"/>
                    </a:lnTo>
                    <a:lnTo>
                      <a:pt x="218" y="126"/>
                    </a:lnTo>
                    <a:lnTo>
                      <a:pt x="214" y="120"/>
                    </a:lnTo>
                    <a:lnTo>
                      <a:pt x="204" y="120"/>
                    </a:lnTo>
                    <a:lnTo>
                      <a:pt x="230" y="134"/>
                    </a:lnTo>
                    <a:lnTo>
                      <a:pt x="234" y="150"/>
                    </a:lnTo>
                    <a:lnTo>
                      <a:pt x="214" y="138"/>
                    </a:lnTo>
                    <a:lnTo>
                      <a:pt x="202" y="138"/>
                    </a:lnTo>
                    <a:lnTo>
                      <a:pt x="192" y="126"/>
                    </a:lnTo>
                    <a:lnTo>
                      <a:pt x="190" y="136"/>
                    </a:lnTo>
                    <a:lnTo>
                      <a:pt x="186" y="134"/>
                    </a:lnTo>
                    <a:lnTo>
                      <a:pt x="182" y="126"/>
                    </a:lnTo>
                    <a:lnTo>
                      <a:pt x="168" y="130"/>
                    </a:lnTo>
                    <a:lnTo>
                      <a:pt x="164" y="128"/>
                    </a:lnTo>
                    <a:lnTo>
                      <a:pt x="162" y="124"/>
                    </a:lnTo>
                    <a:lnTo>
                      <a:pt x="170" y="108"/>
                    </a:lnTo>
                    <a:lnTo>
                      <a:pt x="170" y="106"/>
                    </a:lnTo>
                    <a:lnTo>
                      <a:pt x="172" y="104"/>
                    </a:lnTo>
                    <a:lnTo>
                      <a:pt x="172" y="100"/>
                    </a:lnTo>
                    <a:lnTo>
                      <a:pt x="174" y="100"/>
                    </a:lnTo>
                    <a:lnTo>
                      <a:pt x="172" y="94"/>
                    </a:lnTo>
                    <a:lnTo>
                      <a:pt x="182" y="84"/>
                    </a:lnTo>
                    <a:lnTo>
                      <a:pt x="172" y="80"/>
                    </a:lnTo>
                    <a:lnTo>
                      <a:pt x="170" y="78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6" y="82"/>
                    </a:lnTo>
                    <a:lnTo>
                      <a:pt x="156" y="78"/>
                    </a:lnTo>
                    <a:lnTo>
                      <a:pt x="148" y="76"/>
                    </a:lnTo>
                    <a:lnTo>
                      <a:pt x="142" y="76"/>
                    </a:lnTo>
                    <a:lnTo>
                      <a:pt x="140" y="76"/>
                    </a:lnTo>
                    <a:lnTo>
                      <a:pt x="140" y="74"/>
                    </a:lnTo>
                    <a:lnTo>
                      <a:pt x="138" y="74"/>
                    </a:lnTo>
                    <a:lnTo>
                      <a:pt x="136" y="72"/>
                    </a:lnTo>
                    <a:lnTo>
                      <a:pt x="138" y="68"/>
                    </a:lnTo>
                    <a:lnTo>
                      <a:pt x="138" y="64"/>
                    </a:lnTo>
                    <a:lnTo>
                      <a:pt x="136" y="62"/>
                    </a:lnTo>
                    <a:lnTo>
                      <a:pt x="132" y="62"/>
                    </a:lnTo>
                    <a:lnTo>
                      <a:pt x="130" y="60"/>
                    </a:lnTo>
                    <a:lnTo>
                      <a:pt x="126" y="60"/>
                    </a:lnTo>
                    <a:lnTo>
                      <a:pt x="122" y="60"/>
                    </a:lnTo>
                    <a:lnTo>
                      <a:pt x="118" y="60"/>
                    </a:lnTo>
                    <a:lnTo>
                      <a:pt x="116" y="60"/>
                    </a:lnTo>
                    <a:lnTo>
                      <a:pt x="116" y="58"/>
                    </a:lnTo>
                    <a:lnTo>
                      <a:pt x="116" y="54"/>
                    </a:lnTo>
                    <a:lnTo>
                      <a:pt x="116" y="52"/>
                    </a:lnTo>
                    <a:lnTo>
                      <a:pt x="116" y="50"/>
                    </a:lnTo>
                    <a:lnTo>
                      <a:pt x="112" y="50"/>
                    </a:lnTo>
                    <a:lnTo>
                      <a:pt x="112" y="48"/>
                    </a:lnTo>
                    <a:lnTo>
                      <a:pt x="112" y="46"/>
                    </a:lnTo>
                    <a:lnTo>
                      <a:pt x="114" y="44"/>
                    </a:lnTo>
                    <a:lnTo>
                      <a:pt x="110" y="46"/>
                    </a:lnTo>
                    <a:lnTo>
                      <a:pt x="108" y="46"/>
                    </a:lnTo>
                    <a:lnTo>
                      <a:pt x="110" y="44"/>
                    </a:lnTo>
                    <a:lnTo>
                      <a:pt x="108" y="44"/>
                    </a:lnTo>
                    <a:lnTo>
                      <a:pt x="106" y="42"/>
                    </a:lnTo>
                    <a:lnTo>
                      <a:pt x="108" y="38"/>
                    </a:lnTo>
                    <a:lnTo>
                      <a:pt x="108" y="36"/>
                    </a:lnTo>
                    <a:lnTo>
                      <a:pt x="106" y="36"/>
                    </a:lnTo>
                    <a:lnTo>
                      <a:pt x="102" y="36"/>
                    </a:lnTo>
                    <a:lnTo>
                      <a:pt x="102" y="38"/>
                    </a:lnTo>
                    <a:lnTo>
                      <a:pt x="100" y="36"/>
                    </a:lnTo>
                    <a:lnTo>
                      <a:pt x="100" y="38"/>
                    </a:lnTo>
                    <a:lnTo>
                      <a:pt x="98" y="36"/>
                    </a:lnTo>
                    <a:lnTo>
                      <a:pt x="98" y="38"/>
                    </a:lnTo>
                    <a:lnTo>
                      <a:pt x="94" y="36"/>
                    </a:lnTo>
                    <a:lnTo>
                      <a:pt x="88" y="34"/>
                    </a:lnTo>
                    <a:lnTo>
                      <a:pt x="84" y="32"/>
                    </a:lnTo>
                    <a:lnTo>
                      <a:pt x="82" y="34"/>
                    </a:lnTo>
                    <a:lnTo>
                      <a:pt x="80" y="34"/>
                    </a:lnTo>
                    <a:lnTo>
                      <a:pt x="80" y="36"/>
                    </a:lnTo>
                    <a:lnTo>
                      <a:pt x="80" y="38"/>
                    </a:lnTo>
                    <a:lnTo>
                      <a:pt x="80" y="42"/>
                    </a:lnTo>
                    <a:lnTo>
                      <a:pt x="72" y="38"/>
                    </a:lnTo>
                    <a:lnTo>
                      <a:pt x="72" y="42"/>
                    </a:lnTo>
                    <a:lnTo>
                      <a:pt x="70" y="42"/>
                    </a:lnTo>
                    <a:lnTo>
                      <a:pt x="68" y="42"/>
                    </a:lnTo>
                    <a:lnTo>
                      <a:pt x="70" y="46"/>
                    </a:lnTo>
                    <a:lnTo>
                      <a:pt x="68" y="46"/>
                    </a:lnTo>
                    <a:lnTo>
                      <a:pt x="66" y="46"/>
                    </a:lnTo>
                    <a:lnTo>
                      <a:pt x="70" y="48"/>
                    </a:lnTo>
                    <a:lnTo>
                      <a:pt x="68" y="48"/>
                    </a:lnTo>
                    <a:lnTo>
                      <a:pt x="68" y="50"/>
                    </a:lnTo>
                    <a:lnTo>
                      <a:pt x="66" y="50"/>
                    </a:lnTo>
                    <a:lnTo>
                      <a:pt x="64" y="50"/>
                    </a:lnTo>
                    <a:lnTo>
                      <a:pt x="62" y="52"/>
                    </a:lnTo>
                    <a:lnTo>
                      <a:pt x="58" y="52"/>
                    </a:lnTo>
                    <a:lnTo>
                      <a:pt x="56" y="52"/>
                    </a:lnTo>
                    <a:lnTo>
                      <a:pt x="54" y="52"/>
                    </a:lnTo>
                    <a:lnTo>
                      <a:pt x="50" y="50"/>
                    </a:lnTo>
                    <a:lnTo>
                      <a:pt x="48" y="50"/>
                    </a:lnTo>
                    <a:lnTo>
                      <a:pt x="46" y="48"/>
                    </a:lnTo>
                    <a:lnTo>
                      <a:pt x="48" y="48"/>
                    </a:lnTo>
                    <a:lnTo>
                      <a:pt x="50" y="46"/>
                    </a:lnTo>
                    <a:lnTo>
                      <a:pt x="48" y="46"/>
                    </a:lnTo>
                    <a:lnTo>
                      <a:pt x="46" y="46"/>
                    </a:lnTo>
                    <a:lnTo>
                      <a:pt x="46" y="44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2" y="50"/>
                    </a:lnTo>
                    <a:lnTo>
                      <a:pt x="46" y="50"/>
                    </a:lnTo>
                    <a:lnTo>
                      <a:pt x="42" y="52"/>
                    </a:lnTo>
                    <a:lnTo>
                      <a:pt x="40" y="54"/>
                    </a:lnTo>
                    <a:lnTo>
                      <a:pt x="36" y="62"/>
                    </a:lnTo>
                    <a:lnTo>
                      <a:pt x="36" y="64"/>
                    </a:lnTo>
                    <a:lnTo>
                      <a:pt x="30" y="62"/>
                    </a:lnTo>
                    <a:lnTo>
                      <a:pt x="26" y="64"/>
                    </a:lnTo>
                    <a:lnTo>
                      <a:pt x="26" y="68"/>
                    </a:lnTo>
                    <a:lnTo>
                      <a:pt x="24" y="68"/>
                    </a:lnTo>
                    <a:lnTo>
                      <a:pt x="24" y="72"/>
                    </a:lnTo>
                    <a:lnTo>
                      <a:pt x="18" y="76"/>
                    </a:lnTo>
                    <a:lnTo>
                      <a:pt x="18" y="78"/>
                    </a:lnTo>
                    <a:lnTo>
                      <a:pt x="18" y="80"/>
                    </a:lnTo>
                    <a:lnTo>
                      <a:pt x="12" y="80"/>
                    </a:lnTo>
                    <a:lnTo>
                      <a:pt x="10" y="82"/>
                    </a:lnTo>
                    <a:lnTo>
                      <a:pt x="8" y="90"/>
                    </a:lnTo>
                    <a:lnTo>
                      <a:pt x="6" y="90"/>
                    </a:lnTo>
                    <a:lnTo>
                      <a:pt x="6" y="92"/>
                    </a:lnTo>
                    <a:lnTo>
                      <a:pt x="0" y="46"/>
                    </a:lnTo>
                    <a:lnTo>
                      <a:pt x="4" y="46"/>
                    </a:lnTo>
                    <a:lnTo>
                      <a:pt x="34" y="38"/>
                    </a:lnTo>
                    <a:lnTo>
                      <a:pt x="40" y="38"/>
                    </a:lnTo>
                    <a:lnTo>
                      <a:pt x="70" y="32"/>
                    </a:lnTo>
                    <a:lnTo>
                      <a:pt x="72" y="32"/>
                    </a:lnTo>
                    <a:lnTo>
                      <a:pt x="88" y="30"/>
                    </a:lnTo>
                    <a:lnTo>
                      <a:pt x="128" y="22"/>
                    </a:lnTo>
                    <a:lnTo>
                      <a:pt x="130" y="22"/>
                    </a:lnTo>
                    <a:lnTo>
                      <a:pt x="144" y="18"/>
                    </a:lnTo>
                    <a:lnTo>
                      <a:pt x="160" y="16"/>
                    </a:lnTo>
                    <a:lnTo>
                      <a:pt x="174" y="14"/>
                    </a:lnTo>
                    <a:lnTo>
                      <a:pt x="188" y="8"/>
                    </a:lnTo>
                    <a:lnTo>
                      <a:pt x="208" y="4"/>
                    </a:lnTo>
                    <a:lnTo>
                      <a:pt x="216" y="4"/>
                    </a:lnTo>
                    <a:lnTo>
                      <a:pt x="238" y="0"/>
                    </a:lnTo>
                    <a:lnTo>
                      <a:pt x="246" y="28"/>
                    </a:lnTo>
                    <a:lnTo>
                      <a:pt x="248" y="34"/>
                    </a:lnTo>
                    <a:lnTo>
                      <a:pt x="248" y="38"/>
                    </a:lnTo>
                    <a:lnTo>
                      <a:pt x="250" y="48"/>
                    </a:lnTo>
                    <a:lnTo>
                      <a:pt x="260" y="74"/>
                    </a:lnTo>
                    <a:lnTo>
                      <a:pt x="264" y="90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Freeform 284"/>
              <p:cNvSpPr>
                <a:spLocks/>
              </p:cNvSpPr>
              <p:nvPr/>
            </p:nvSpPr>
            <p:spPr bwMode="auto">
              <a:xfrm>
                <a:off x="2046" y="2361"/>
                <a:ext cx="502" cy="394"/>
              </a:xfrm>
              <a:custGeom>
                <a:avLst/>
                <a:gdLst>
                  <a:gd name="T0" fmla="*/ 482 w 502"/>
                  <a:gd name="T1" fmla="*/ 336 h 394"/>
                  <a:gd name="T2" fmla="*/ 480 w 502"/>
                  <a:gd name="T3" fmla="*/ 360 h 394"/>
                  <a:gd name="T4" fmla="*/ 480 w 502"/>
                  <a:gd name="T5" fmla="*/ 394 h 394"/>
                  <a:gd name="T6" fmla="*/ 414 w 502"/>
                  <a:gd name="T7" fmla="*/ 388 h 394"/>
                  <a:gd name="T8" fmla="*/ 410 w 502"/>
                  <a:gd name="T9" fmla="*/ 388 h 394"/>
                  <a:gd name="T10" fmla="*/ 344 w 502"/>
                  <a:gd name="T11" fmla="*/ 382 h 394"/>
                  <a:gd name="T12" fmla="*/ 266 w 502"/>
                  <a:gd name="T13" fmla="*/ 376 h 394"/>
                  <a:gd name="T14" fmla="*/ 262 w 502"/>
                  <a:gd name="T15" fmla="*/ 376 h 394"/>
                  <a:gd name="T16" fmla="*/ 228 w 502"/>
                  <a:gd name="T17" fmla="*/ 370 h 394"/>
                  <a:gd name="T18" fmla="*/ 208 w 502"/>
                  <a:gd name="T19" fmla="*/ 368 h 394"/>
                  <a:gd name="T20" fmla="*/ 176 w 502"/>
                  <a:gd name="T21" fmla="*/ 366 h 394"/>
                  <a:gd name="T22" fmla="*/ 148 w 502"/>
                  <a:gd name="T23" fmla="*/ 364 h 394"/>
                  <a:gd name="T24" fmla="*/ 146 w 502"/>
                  <a:gd name="T25" fmla="*/ 362 h 394"/>
                  <a:gd name="T26" fmla="*/ 112 w 502"/>
                  <a:gd name="T27" fmla="*/ 358 h 394"/>
                  <a:gd name="T28" fmla="*/ 108 w 502"/>
                  <a:gd name="T29" fmla="*/ 358 h 394"/>
                  <a:gd name="T30" fmla="*/ 46 w 502"/>
                  <a:gd name="T31" fmla="*/ 350 h 394"/>
                  <a:gd name="T32" fmla="*/ 0 w 502"/>
                  <a:gd name="T33" fmla="*/ 344 h 394"/>
                  <a:gd name="T34" fmla="*/ 8 w 502"/>
                  <a:gd name="T35" fmla="*/ 290 h 394"/>
                  <a:gd name="T36" fmla="*/ 10 w 502"/>
                  <a:gd name="T37" fmla="*/ 268 h 394"/>
                  <a:gd name="T38" fmla="*/ 16 w 502"/>
                  <a:gd name="T39" fmla="*/ 244 h 394"/>
                  <a:gd name="T40" fmla="*/ 16 w 502"/>
                  <a:gd name="T41" fmla="*/ 238 h 394"/>
                  <a:gd name="T42" fmla="*/ 18 w 502"/>
                  <a:gd name="T43" fmla="*/ 214 h 394"/>
                  <a:gd name="T44" fmla="*/ 28 w 502"/>
                  <a:gd name="T45" fmla="*/ 140 h 394"/>
                  <a:gd name="T46" fmla="*/ 28 w 502"/>
                  <a:gd name="T47" fmla="*/ 126 h 394"/>
                  <a:gd name="T48" fmla="*/ 32 w 502"/>
                  <a:gd name="T49" fmla="*/ 116 h 394"/>
                  <a:gd name="T50" fmla="*/ 38 w 502"/>
                  <a:gd name="T51" fmla="*/ 70 h 394"/>
                  <a:gd name="T52" fmla="*/ 42 w 502"/>
                  <a:gd name="T53" fmla="*/ 30 h 394"/>
                  <a:gd name="T54" fmla="*/ 48 w 502"/>
                  <a:gd name="T55" fmla="*/ 0 h 394"/>
                  <a:gd name="T56" fmla="*/ 122 w 502"/>
                  <a:gd name="T57" fmla="*/ 10 h 394"/>
                  <a:gd name="T58" fmla="*/ 160 w 502"/>
                  <a:gd name="T59" fmla="*/ 14 h 394"/>
                  <a:gd name="T60" fmla="*/ 188 w 502"/>
                  <a:gd name="T61" fmla="*/ 18 h 394"/>
                  <a:gd name="T62" fmla="*/ 222 w 502"/>
                  <a:gd name="T63" fmla="*/ 22 h 394"/>
                  <a:gd name="T64" fmla="*/ 232 w 502"/>
                  <a:gd name="T65" fmla="*/ 22 h 394"/>
                  <a:gd name="T66" fmla="*/ 292 w 502"/>
                  <a:gd name="T67" fmla="*/ 30 h 394"/>
                  <a:gd name="T68" fmla="*/ 314 w 502"/>
                  <a:gd name="T69" fmla="*/ 32 h 394"/>
                  <a:gd name="T70" fmla="*/ 370 w 502"/>
                  <a:gd name="T71" fmla="*/ 36 h 394"/>
                  <a:gd name="T72" fmla="*/ 402 w 502"/>
                  <a:gd name="T73" fmla="*/ 40 h 394"/>
                  <a:gd name="T74" fmla="*/ 414 w 502"/>
                  <a:gd name="T75" fmla="*/ 40 h 394"/>
                  <a:gd name="T76" fmla="*/ 462 w 502"/>
                  <a:gd name="T77" fmla="*/ 44 h 394"/>
                  <a:gd name="T78" fmla="*/ 464 w 502"/>
                  <a:gd name="T79" fmla="*/ 44 h 394"/>
                  <a:gd name="T80" fmla="*/ 502 w 502"/>
                  <a:gd name="T81" fmla="*/ 46 h 394"/>
                  <a:gd name="T82" fmla="*/ 500 w 502"/>
                  <a:gd name="T83" fmla="*/ 70 h 394"/>
                  <a:gd name="T84" fmla="*/ 500 w 502"/>
                  <a:gd name="T85" fmla="*/ 72 h 394"/>
                  <a:gd name="T86" fmla="*/ 500 w 502"/>
                  <a:gd name="T87" fmla="*/ 94 h 394"/>
                  <a:gd name="T88" fmla="*/ 496 w 502"/>
                  <a:gd name="T89" fmla="*/ 104 h 394"/>
                  <a:gd name="T90" fmla="*/ 494 w 502"/>
                  <a:gd name="T91" fmla="*/ 134 h 394"/>
                  <a:gd name="T92" fmla="*/ 492 w 502"/>
                  <a:gd name="T93" fmla="*/ 170 h 394"/>
                  <a:gd name="T94" fmla="*/ 490 w 502"/>
                  <a:gd name="T95" fmla="*/ 208 h 394"/>
                  <a:gd name="T96" fmla="*/ 490 w 502"/>
                  <a:gd name="T97" fmla="*/ 216 h 394"/>
                  <a:gd name="T98" fmla="*/ 488 w 502"/>
                  <a:gd name="T99" fmla="*/ 246 h 394"/>
                  <a:gd name="T100" fmla="*/ 488 w 502"/>
                  <a:gd name="T101" fmla="*/ 254 h 394"/>
                  <a:gd name="T102" fmla="*/ 486 w 502"/>
                  <a:gd name="T103" fmla="*/ 284 h 394"/>
                  <a:gd name="T104" fmla="*/ 482 w 502"/>
                  <a:gd name="T105" fmla="*/ 330 h 394"/>
                  <a:gd name="T106" fmla="*/ 482 w 502"/>
                  <a:gd name="T107" fmla="*/ 336 h 39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02" h="394">
                    <a:moveTo>
                      <a:pt x="482" y="336"/>
                    </a:moveTo>
                    <a:lnTo>
                      <a:pt x="480" y="360"/>
                    </a:lnTo>
                    <a:lnTo>
                      <a:pt x="480" y="394"/>
                    </a:lnTo>
                    <a:lnTo>
                      <a:pt x="414" y="388"/>
                    </a:lnTo>
                    <a:lnTo>
                      <a:pt x="410" y="388"/>
                    </a:lnTo>
                    <a:lnTo>
                      <a:pt x="344" y="382"/>
                    </a:lnTo>
                    <a:lnTo>
                      <a:pt x="266" y="376"/>
                    </a:lnTo>
                    <a:lnTo>
                      <a:pt x="262" y="376"/>
                    </a:lnTo>
                    <a:lnTo>
                      <a:pt x="228" y="370"/>
                    </a:lnTo>
                    <a:lnTo>
                      <a:pt x="208" y="368"/>
                    </a:lnTo>
                    <a:lnTo>
                      <a:pt x="176" y="366"/>
                    </a:lnTo>
                    <a:lnTo>
                      <a:pt x="148" y="364"/>
                    </a:lnTo>
                    <a:lnTo>
                      <a:pt x="146" y="362"/>
                    </a:lnTo>
                    <a:lnTo>
                      <a:pt x="112" y="358"/>
                    </a:lnTo>
                    <a:lnTo>
                      <a:pt x="108" y="358"/>
                    </a:lnTo>
                    <a:lnTo>
                      <a:pt x="46" y="350"/>
                    </a:lnTo>
                    <a:lnTo>
                      <a:pt x="0" y="344"/>
                    </a:lnTo>
                    <a:lnTo>
                      <a:pt x="8" y="290"/>
                    </a:lnTo>
                    <a:lnTo>
                      <a:pt x="10" y="268"/>
                    </a:lnTo>
                    <a:lnTo>
                      <a:pt x="16" y="244"/>
                    </a:lnTo>
                    <a:lnTo>
                      <a:pt x="16" y="238"/>
                    </a:lnTo>
                    <a:lnTo>
                      <a:pt x="18" y="214"/>
                    </a:lnTo>
                    <a:lnTo>
                      <a:pt x="28" y="140"/>
                    </a:lnTo>
                    <a:lnTo>
                      <a:pt x="28" y="126"/>
                    </a:lnTo>
                    <a:lnTo>
                      <a:pt x="32" y="116"/>
                    </a:lnTo>
                    <a:lnTo>
                      <a:pt x="38" y="70"/>
                    </a:lnTo>
                    <a:lnTo>
                      <a:pt x="42" y="30"/>
                    </a:lnTo>
                    <a:lnTo>
                      <a:pt x="48" y="0"/>
                    </a:lnTo>
                    <a:lnTo>
                      <a:pt x="122" y="10"/>
                    </a:lnTo>
                    <a:lnTo>
                      <a:pt x="160" y="14"/>
                    </a:lnTo>
                    <a:lnTo>
                      <a:pt x="188" y="18"/>
                    </a:lnTo>
                    <a:lnTo>
                      <a:pt x="222" y="22"/>
                    </a:lnTo>
                    <a:lnTo>
                      <a:pt x="232" y="22"/>
                    </a:lnTo>
                    <a:lnTo>
                      <a:pt x="292" y="30"/>
                    </a:lnTo>
                    <a:lnTo>
                      <a:pt x="314" y="32"/>
                    </a:lnTo>
                    <a:lnTo>
                      <a:pt x="370" y="36"/>
                    </a:lnTo>
                    <a:lnTo>
                      <a:pt x="402" y="40"/>
                    </a:lnTo>
                    <a:lnTo>
                      <a:pt x="414" y="40"/>
                    </a:lnTo>
                    <a:lnTo>
                      <a:pt x="462" y="44"/>
                    </a:lnTo>
                    <a:lnTo>
                      <a:pt x="464" y="44"/>
                    </a:lnTo>
                    <a:lnTo>
                      <a:pt x="502" y="46"/>
                    </a:lnTo>
                    <a:lnTo>
                      <a:pt x="500" y="70"/>
                    </a:lnTo>
                    <a:lnTo>
                      <a:pt x="500" y="72"/>
                    </a:lnTo>
                    <a:lnTo>
                      <a:pt x="500" y="94"/>
                    </a:lnTo>
                    <a:lnTo>
                      <a:pt x="496" y="104"/>
                    </a:lnTo>
                    <a:lnTo>
                      <a:pt x="494" y="134"/>
                    </a:lnTo>
                    <a:lnTo>
                      <a:pt x="492" y="170"/>
                    </a:lnTo>
                    <a:lnTo>
                      <a:pt x="490" y="208"/>
                    </a:lnTo>
                    <a:lnTo>
                      <a:pt x="490" y="216"/>
                    </a:lnTo>
                    <a:lnTo>
                      <a:pt x="488" y="246"/>
                    </a:lnTo>
                    <a:lnTo>
                      <a:pt x="488" y="254"/>
                    </a:lnTo>
                    <a:lnTo>
                      <a:pt x="486" y="284"/>
                    </a:lnTo>
                    <a:lnTo>
                      <a:pt x="482" y="330"/>
                    </a:lnTo>
                    <a:lnTo>
                      <a:pt x="482" y="336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Freeform 285"/>
              <p:cNvSpPr>
                <a:spLocks noEditPoints="1"/>
              </p:cNvSpPr>
              <p:nvPr/>
            </p:nvSpPr>
            <p:spPr bwMode="auto">
              <a:xfrm>
                <a:off x="3386" y="2537"/>
                <a:ext cx="510" cy="258"/>
              </a:xfrm>
              <a:custGeom>
                <a:avLst/>
                <a:gdLst>
                  <a:gd name="T0" fmla="*/ 132 w 510"/>
                  <a:gd name="T1" fmla="*/ 234 h 258"/>
                  <a:gd name="T2" fmla="*/ 106 w 510"/>
                  <a:gd name="T3" fmla="*/ 246 h 258"/>
                  <a:gd name="T4" fmla="*/ 10 w 510"/>
                  <a:gd name="T5" fmla="*/ 258 h 258"/>
                  <a:gd name="T6" fmla="*/ 24 w 510"/>
                  <a:gd name="T7" fmla="*/ 250 h 258"/>
                  <a:gd name="T8" fmla="*/ 28 w 510"/>
                  <a:gd name="T9" fmla="*/ 234 h 258"/>
                  <a:gd name="T10" fmla="*/ 28 w 510"/>
                  <a:gd name="T11" fmla="*/ 224 h 258"/>
                  <a:gd name="T12" fmla="*/ 26 w 510"/>
                  <a:gd name="T13" fmla="*/ 204 h 258"/>
                  <a:gd name="T14" fmla="*/ 52 w 510"/>
                  <a:gd name="T15" fmla="*/ 198 h 258"/>
                  <a:gd name="T16" fmla="*/ 72 w 510"/>
                  <a:gd name="T17" fmla="*/ 202 h 258"/>
                  <a:gd name="T18" fmla="*/ 70 w 510"/>
                  <a:gd name="T19" fmla="*/ 174 h 258"/>
                  <a:gd name="T20" fmla="*/ 90 w 510"/>
                  <a:gd name="T21" fmla="*/ 156 h 258"/>
                  <a:gd name="T22" fmla="*/ 102 w 510"/>
                  <a:gd name="T23" fmla="*/ 140 h 258"/>
                  <a:gd name="T24" fmla="*/ 104 w 510"/>
                  <a:gd name="T25" fmla="*/ 126 h 258"/>
                  <a:gd name="T26" fmla="*/ 120 w 510"/>
                  <a:gd name="T27" fmla="*/ 132 h 258"/>
                  <a:gd name="T28" fmla="*/ 124 w 510"/>
                  <a:gd name="T29" fmla="*/ 118 h 258"/>
                  <a:gd name="T30" fmla="*/ 150 w 510"/>
                  <a:gd name="T31" fmla="*/ 128 h 258"/>
                  <a:gd name="T32" fmla="*/ 164 w 510"/>
                  <a:gd name="T33" fmla="*/ 122 h 258"/>
                  <a:gd name="T34" fmla="*/ 182 w 510"/>
                  <a:gd name="T35" fmla="*/ 122 h 258"/>
                  <a:gd name="T36" fmla="*/ 188 w 510"/>
                  <a:gd name="T37" fmla="*/ 124 h 258"/>
                  <a:gd name="T38" fmla="*/ 196 w 510"/>
                  <a:gd name="T39" fmla="*/ 112 h 258"/>
                  <a:gd name="T40" fmla="*/ 200 w 510"/>
                  <a:gd name="T41" fmla="*/ 102 h 258"/>
                  <a:gd name="T42" fmla="*/ 208 w 510"/>
                  <a:gd name="T43" fmla="*/ 96 h 258"/>
                  <a:gd name="T44" fmla="*/ 214 w 510"/>
                  <a:gd name="T45" fmla="*/ 106 h 258"/>
                  <a:gd name="T46" fmla="*/ 234 w 510"/>
                  <a:gd name="T47" fmla="*/ 106 h 258"/>
                  <a:gd name="T48" fmla="*/ 242 w 510"/>
                  <a:gd name="T49" fmla="*/ 80 h 258"/>
                  <a:gd name="T50" fmla="*/ 254 w 510"/>
                  <a:gd name="T51" fmla="*/ 66 h 258"/>
                  <a:gd name="T52" fmla="*/ 262 w 510"/>
                  <a:gd name="T53" fmla="*/ 42 h 258"/>
                  <a:gd name="T54" fmla="*/ 282 w 510"/>
                  <a:gd name="T55" fmla="*/ 40 h 258"/>
                  <a:gd name="T56" fmla="*/ 302 w 510"/>
                  <a:gd name="T57" fmla="*/ 26 h 258"/>
                  <a:gd name="T58" fmla="*/ 302 w 510"/>
                  <a:gd name="T59" fmla="*/ 12 h 258"/>
                  <a:gd name="T60" fmla="*/ 302 w 510"/>
                  <a:gd name="T61" fmla="*/ 4 h 258"/>
                  <a:gd name="T62" fmla="*/ 320 w 510"/>
                  <a:gd name="T63" fmla="*/ 2 h 258"/>
                  <a:gd name="T64" fmla="*/ 332 w 510"/>
                  <a:gd name="T65" fmla="*/ 4 h 258"/>
                  <a:gd name="T66" fmla="*/ 346 w 510"/>
                  <a:gd name="T67" fmla="*/ 24 h 258"/>
                  <a:gd name="T68" fmla="*/ 370 w 510"/>
                  <a:gd name="T69" fmla="*/ 30 h 258"/>
                  <a:gd name="T70" fmla="*/ 384 w 510"/>
                  <a:gd name="T71" fmla="*/ 34 h 258"/>
                  <a:gd name="T72" fmla="*/ 406 w 510"/>
                  <a:gd name="T73" fmla="*/ 32 h 258"/>
                  <a:gd name="T74" fmla="*/ 416 w 510"/>
                  <a:gd name="T75" fmla="*/ 32 h 258"/>
                  <a:gd name="T76" fmla="*/ 434 w 510"/>
                  <a:gd name="T77" fmla="*/ 18 h 258"/>
                  <a:gd name="T78" fmla="*/ 440 w 510"/>
                  <a:gd name="T79" fmla="*/ 34 h 258"/>
                  <a:gd name="T80" fmla="*/ 456 w 510"/>
                  <a:gd name="T81" fmla="*/ 48 h 258"/>
                  <a:gd name="T82" fmla="*/ 458 w 510"/>
                  <a:gd name="T83" fmla="*/ 64 h 258"/>
                  <a:gd name="T84" fmla="*/ 470 w 510"/>
                  <a:gd name="T85" fmla="*/ 82 h 258"/>
                  <a:gd name="T86" fmla="*/ 484 w 510"/>
                  <a:gd name="T87" fmla="*/ 96 h 258"/>
                  <a:gd name="T88" fmla="*/ 496 w 510"/>
                  <a:gd name="T89" fmla="*/ 110 h 258"/>
                  <a:gd name="T90" fmla="*/ 510 w 510"/>
                  <a:gd name="T91" fmla="*/ 112 h 258"/>
                  <a:gd name="T92" fmla="*/ 464 w 510"/>
                  <a:gd name="T93" fmla="*/ 156 h 258"/>
                  <a:gd name="T94" fmla="*/ 456 w 510"/>
                  <a:gd name="T95" fmla="*/ 170 h 258"/>
                  <a:gd name="T96" fmla="*/ 440 w 510"/>
                  <a:gd name="T97" fmla="*/ 188 h 258"/>
                  <a:gd name="T98" fmla="*/ 422 w 510"/>
                  <a:gd name="T99" fmla="*/ 200 h 258"/>
                  <a:gd name="T100" fmla="*/ 388 w 510"/>
                  <a:gd name="T101" fmla="*/ 212 h 258"/>
                  <a:gd name="T102" fmla="*/ 294 w 510"/>
                  <a:gd name="T103" fmla="*/ 220 h 258"/>
                  <a:gd name="T104" fmla="*/ 216 w 510"/>
                  <a:gd name="T105" fmla="*/ 224 h 258"/>
                  <a:gd name="T106" fmla="*/ 4 w 510"/>
                  <a:gd name="T107" fmla="*/ 252 h 25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10" h="258">
                    <a:moveTo>
                      <a:pt x="210" y="228"/>
                    </a:moveTo>
                    <a:lnTo>
                      <a:pt x="192" y="230"/>
                    </a:lnTo>
                    <a:lnTo>
                      <a:pt x="170" y="230"/>
                    </a:lnTo>
                    <a:lnTo>
                      <a:pt x="168" y="232"/>
                    </a:lnTo>
                    <a:lnTo>
                      <a:pt x="152" y="232"/>
                    </a:lnTo>
                    <a:lnTo>
                      <a:pt x="132" y="234"/>
                    </a:lnTo>
                    <a:lnTo>
                      <a:pt x="128" y="234"/>
                    </a:lnTo>
                    <a:lnTo>
                      <a:pt x="118" y="236"/>
                    </a:lnTo>
                    <a:lnTo>
                      <a:pt x="116" y="234"/>
                    </a:lnTo>
                    <a:lnTo>
                      <a:pt x="102" y="234"/>
                    </a:lnTo>
                    <a:lnTo>
                      <a:pt x="104" y="244"/>
                    </a:lnTo>
                    <a:lnTo>
                      <a:pt x="106" y="246"/>
                    </a:lnTo>
                    <a:lnTo>
                      <a:pt x="106" y="250"/>
                    </a:lnTo>
                    <a:lnTo>
                      <a:pt x="74" y="252"/>
                    </a:lnTo>
                    <a:lnTo>
                      <a:pt x="52" y="254"/>
                    </a:lnTo>
                    <a:lnTo>
                      <a:pt x="50" y="254"/>
                    </a:lnTo>
                    <a:lnTo>
                      <a:pt x="16" y="258"/>
                    </a:lnTo>
                    <a:lnTo>
                      <a:pt x="10" y="258"/>
                    </a:lnTo>
                    <a:lnTo>
                      <a:pt x="10" y="254"/>
                    </a:lnTo>
                    <a:lnTo>
                      <a:pt x="12" y="246"/>
                    </a:lnTo>
                    <a:lnTo>
                      <a:pt x="14" y="246"/>
                    </a:lnTo>
                    <a:lnTo>
                      <a:pt x="16" y="246"/>
                    </a:lnTo>
                    <a:lnTo>
                      <a:pt x="18" y="250"/>
                    </a:lnTo>
                    <a:lnTo>
                      <a:pt x="24" y="250"/>
                    </a:lnTo>
                    <a:lnTo>
                      <a:pt x="24" y="248"/>
                    </a:lnTo>
                    <a:lnTo>
                      <a:pt x="26" y="244"/>
                    </a:lnTo>
                    <a:lnTo>
                      <a:pt x="26" y="240"/>
                    </a:lnTo>
                    <a:lnTo>
                      <a:pt x="24" y="236"/>
                    </a:lnTo>
                    <a:lnTo>
                      <a:pt x="26" y="234"/>
                    </a:lnTo>
                    <a:lnTo>
                      <a:pt x="28" y="234"/>
                    </a:lnTo>
                    <a:lnTo>
                      <a:pt x="28" y="232"/>
                    </a:lnTo>
                    <a:lnTo>
                      <a:pt x="28" y="230"/>
                    </a:lnTo>
                    <a:lnTo>
                      <a:pt x="26" y="230"/>
                    </a:lnTo>
                    <a:lnTo>
                      <a:pt x="26" y="228"/>
                    </a:lnTo>
                    <a:lnTo>
                      <a:pt x="26" y="224"/>
                    </a:lnTo>
                    <a:lnTo>
                      <a:pt x="28" y="224"/>
                    </a:lnTo>
                    <a:lnTo>
                      <a:pt x="30" y="216"/>
                    </a:lnTo>
                    <a:lnTo>
                      <a:pt x="28" y="214"/>
                    </a:lnTo>
                    <a:lnTo>
                      <a:pt x="26" y="214"/>
                    </a:lnTo>
                    <a:lnTo>
                      <a:pt x="24" y="212"/>
                    </a:lnTo>
                    <a:lnTo>
                      <a:pt x="24" y="206"/>
                    </a:lnTo>
                    <a:lnTo>
                      <a:pt x="26" y="204"/>
                    </a:lnTo>
                    <a:lnTo>
                      <a:pt x="28" y="202"/>
                    </a:lnTo>
                    <a:lnTo>
                      <a:pt x="30" y="194"/>
                    </a:lnTo>
                    <a:lnTo>
                      <a:pt x="34" y="192"/>
                    </a:lnTo>
                    <a:lnTo>
                      <a:pt x="40" y="192"/>
                    </a:lnTo>
                    <a:lnTo>
                      <a:pt x="44" y="192"/>
                    </a:lnTo>
                    <a:lnTo>
                      <a:pt x="52" y="198"/>
                    </a:lnTo>
                    <a:lnTo>
                      <a:pt x="56" y="198"/>
                    </a:lnTo>
                    <a:lnTo>
                      <a:pt x="62" y="200"/>
                    </a:lnTo>
                    <a:lnTo>
                      <a:pt x="64" y="202"/>
                    </a:lnTo>
                    <a:lnTo>
                      <a:pt x="70" y="204"/>
                    </a:lnTo>
                    <a:lnTo>
                      <a:pt x="70" y="202"/>
                    </a:lnTo>
                    <a:lnTo>
                      <a:pt x="72" y="202"/>
                    </a:lnTo>
                    <a:lnTo>
                      <a:pt x="74" y="200"/>
                    </a:lnTo>
                    <a:lnTo>
                      <a:pt x="74" y="194"/>
                    </a:lnTo>
                    <a:lnTo>
                      <a:pt x="72" y="190"/>
                    </a:lnTo>
                    <a:lnTo>
                      <a:pt x="70" y="186"/>
                    </a:lnTo>
                    <a:lnTo>
                      <a:pt x="66" y="184"/>
                    </a:lnTo>
                    <a:lnTo>
                      <a:pt x="70" y="174"/>
                    </a:lnTo>
                    <a:lnTo>
                      <a:pt x="74" y="172"/>
                    </a:lnTo>
                    <a:lnTo>
                      <a:pt x="76" y="172"/>
                    </a:lnTo>
                    <a:lnTo>
                      <a:pt x="80" y="170"/>
                    </a:lnTo>
                    <a:lnTo>
                      <a:pt x="94" y="164"/>
                    </a:lnTo>
                    <a:lnTo>
                      <a:pt x="96" y="162"/>
                    </a:lnTo>
                    <a:lnTo>
                      <a:pt x="90" y="156"/>
                    </a:lnTo>
                    <a:lnTo>
                      <a:pt x="90" y="154"/>
                    </a:lnTo>
                    <a:lnTo>
                      <a:pt x="88" y="148"/>
                    </a:lnTo>
                    <a:lnTo>
                      <a:pt x="90" y="146"/>
                    </a:lnTo>
                    <a:lnTo>
                      <a:pt x="94" y="142"/>
                    </a:lnTo>
                    <a:lnTo>
                      <a:pt x="96" y="138"/>
                    </a:lnTo>
                    <a:lnTo>
                      <a:pt x="102" y="140"/>
                    </a:lnTo>
                    <a:lnTo>
                      <a:pt x="104" y="138"/>
                    </a:lnTo>
                    <a:lnTo>
                      <a:pt x="104" y="134"/>
                    </a:lnTo>
                    <a:lnTo>
                      <a:pt x="104" y="132"/>
                    </a:lnTo>
                    <a:lnTo>
                      <a:pt x="102" y="130"/>
                    </a:lnTo>
                    <a:lnTo>
                      <a:pt x="102" y="128"/>
                    </a:lnTo>
                    <a:lnTo>
                      <a:pt x="104" y="126"/>
                    </a:lnTo>
                    <a:lnTo>
                      <a:pt x="108" y="128"/>
                    </a:lnTo>
                    <a:lnTo>
                      <a:pt x="110" y="130"/>
                    </a:lnTo>
                    <a:lnTo>
                      <a:pt x="116" y="128"/>
                    </a:lnTo>
                    <a:lnTo>
                      <a:pt x="118" y="126"/>
                    </a:lnTo>
                    <a:lnTo>
                      <a:pt x="120" y="126"/>
                    </a:lnTo>
                    <a:lnTo>
                      <a:pt x="120" y="132"/>
                    </a:lnTo>
                    <a:lnTo>
                      <a:pt x="122" y="132"/>
                    </a:lnTo>
                    <a:lnTo>
                      <a:pt x="124" y="130"/>
                    </a:lnTo>
                    <a:lnTo>
                      <a:pt x="124" y="128"/>
                    </a:lnTo>
                    <a:lnTo>
                      <a:pt x="124" y="126"/>
                    </a:lnTo>
                    <a:lnTo>
                      <a:pt x="122" y="124"/>
                    </a:lnTo>
                    <a:lnTo>
                      <a:pt x="124" y="118"/>
                    </a:lnTo>
                    <a:lnTo>
                      <a:pt x="132" y="124"/>
                    </a:lnTo>
                    <a:lnTo>
                      <a:pt x="134" y="122"/>
                    </a:lnTo>
                    <a:lnTo>
                      <a:pt x="138" y="122"/>
                    </a:lnTo>
                    <a:lnTo>
                      <a:pt x="146" y="126"/>
                    </a:lnTo>
                    <a:lnTo>
                      <a:pt x="148" y="126"/>
                    </a:lnTo>
                    <a:lnTo>
                      <a:pt x="150" y="128"/>
                    </a:lnTo>
                    <a:lnTo>
                      <a:pt x="154" y="128"/>
                    </a:lnTo>
                    <a:lnTo>
                      <a:pt x="154" y="130"/>
                    </a:lnTo>
                    <a:lnTo>
                      <a:pt x="156" y="132"/>
                    </a:lnTo>
                    <a:lnTo>
                      <a:pt x="158" y="132"/>
                    </a:lnTo>
                    <a:lnTo>
                      <a:pt x="162" y="130"/>
                    </a:lnTo>
                    <a:lnTo>
                      <a:pt x="164" y="122"/>
                    </a:lnTo>
                    <a:lnTo>
                      <a:pt x="166" y="118"/>
                    </a:lnTo>
                    <a:lnTo>
                      <a:pt x="170" y="118"/>
                    </a:lnTo>
                    <a:lnTo>
                      <a:pt x="172" y="116"/>
                    </a:lnTo>
                    <a:lnTo>
                      <a:pt x="176" y="114"/>
                    </a:lnTo>
                    <a:lnTo>
                      <a:pt x="178" y="114"/>
                    </a:lnTo>
                    <a:lnTo>
                      <a:pt x="182" y="122"/>
                    </a:lnTo>
                    <a:lnTo>
                      <a:pt x="184" y="122"/>
                    </a:lnTo>
                    <a:lnTo>
                      <a:pt x="186" y="118"/>
                    </a:lnTo>
                    <a:lnTo>
                      <a:pt x="188" y="118"/>
                    </a:lnTo>
                    <a:lnTo>
                      <a:pt x="188" y="124"/>
                    </a:lnTo>
                    <a:lnTo>
                      <a:pt x="188" y="126"/>
                    </a:lnTo>
                    <a:lnTo>
                      <a:pt x="188" y="124"/>
                    </a:lnTo>
                    <a:lnTo>
                      <a:pt x="192" y="124"/>
                    </a:lnTo>
                    <a:lnTo>
                      <a:pt x="194" y="118"/>
                    </a:lnTo>
                    <a:lnTo>
                      <a:pt x="194" y="116"/>
                    </a:lnTo>
                    <a:lnTo>
                      <a:pt x="196" y="116"/>
                    </a:lnTo>
                    <a:lnTo>
                      <a:pt x="198" y="116"/>
                    </a:lnTo>
                    <a:lnTo>
                      <a:pt x="196" y="112"/>
                    </a:lnTo>
                    <a:lnTo>
                      <a:pt x="196" y="110"/>
                    </a:lnTo>
                    <a:lnTo>
                      <a:pt x="196" y="108"/>
                    </a:lnTo>
                    <a:lnTo>
                      <a:pt x="198" y="106"/>
                    </a:lnTo>
                    <a:lnTo>
                      <a:pt x="200" y="106"/>
                    </a:lnTo>
                    <a:lnTo>
                      <a:pt x="202" y="102"/>
                    </a:lnTo>
                    <a:lnTo>
                      <a:pt x="200" y="102"/>
                    </a:lnTo>
                    <a:lnTo>
                      <a:pt x="198" y="100"/>
                    </a:lnTo>
                    <a:lnTo>
                      <a:pt x="200" y="98"/>
                    </a:lnTo>
                    <a:lnTo>
                      <a:pt x="202" y="100"/>
                    </a:lnTo>
                    <a:lnTo>
                      <a:pt x="206" y="98"/>
                    </a:lnTo>
                    <a:lnTo>
                      <a:pt x="208" y="98"/>
                    </a:lnTo>
                    <a:lnTo>
                      <a:pt x="208" y="96"/>
                    </a:lnTo>
                    <a:lnTo>
                      <a:pt x="206" y="96"/>
                    </a:lnTo>
                    <a:lnTo>
                      <a:pt x="206" y="94"/>
                    </a:lnTo>
                    <a:lnTo>
                      <a:pt x="208" y="94"/>
                    </a:lnTo>
                    <a:lnTo>
                      <a:pt x="210" y="96"/>
                    </a:lnTo>
                    <a:lnTo>
                      <a:pt x="212" y="102"/>
                    </a:lnTo>
                    <a:lnTo>
                      <a:pt x="214" y="106"/>
                    </a:lnTo>
                    <a:lnTo>
                      <a:pt x="218" y="108"/>
                    </a:lnTo>
                    <a:lnTo>
                      <a:pt x="226" y="108"/>
                    </a:lnTo>
                    <a:lnTo>
                      <a:pt x="228" y="110"/>
                    </a:lnTo>
                    <a:lnTo>
                      <a:pt x="230" y="108"/>
                    </a:lnTo>
                    <a:lnTo>
                      <a:pt x="232" y="108"/>
                    </a:lnTo>
                    <a:lnTo>
                      <a:pt x="234" y="106"/>
                    </a:lnTo>
                    <a:lnTo>
                      <a:pt x="238" y="102"/>
                    </a:lnTo>
                    <a:lnTo>
                      <a:pt x="238" y="100"/>
                    </a:lnTo>
                    <a:lnTo>
                      <a:pt x="238" y="92"/>
                    </a:lnTo>
                    <a:lnTo>
                      <a:pt x="240" y="84"/>
                    </a:lnTo>
                    <a:lnTo>
                      <a:pt x="240" y="82"/>
                    </a:lnTo>
                    <a:lnTo>
                      <a:pt x="242" y="80"/>
                    </a:lnTo>
                    <a:lnTo>
                      <a:pt x="244" y="82"/>
                    </a:lnTo>
                    <a:lnTo>
                      <a:pt x="246" y="82"/>
                    </a:lnTo>
                    <a:lnTo>
                      <a:pt x="252" y="80"/>
                    </a:lnTo>
                    <a:lnTo>
                      <a:pt x="254" y="76"/>
                    </a:lnTo>
                    <a:lnTo>
                      <a:pt x="254" y="70"/>
                    </a:lnTo>
                    <a:lnTo>
                      <a:pt x="254" y="66"/>
                    </a:lnTo>
                    <a:lnTo>
                      <a:pt x="260" y="64"/>
                    </a:lnTo>
                    <a:lnTo>
                      <a:pt x="262" y="58"/>
                    </a:lnTo>
                    <a:lnTo>
                      <a:pt x="264" y="56"/>
                    </a:lnTo>
                    <a:lnTo>
                      <a:pt x="264" y="54"/>
                    </a:lnTo>
                    <a:lnTo>
                      <a:pt x="264" y="52"/>
                    </a:lnTo>
                    <a:lnTo>
                      <a:pt x="262" y="42"/>
                    </a:lnTo>
                    <a:lnTo>
                      <a:pt x="262" y="40"/>
                    </a:lnTo>
                    <a:lnTo>
                      <a:pt x="264" y="38"/>
                    </a:lnTo>
                    <a:lnTo>
                      <a:pt x="270" y="38"/>
                    </a:lnTo>
                    <a:lnTo>
                      <a:pt x="274" y="38"/>
                    </a:lnTo>
                    <a:lnTo>
                      <a:pt x="278" y="40"/>
                    </a:lnTo>
                    <a:lnTo>
                      <a:pt x="282" y="40"/>
                    </a:lnTo>
                    <a:lnTo>
                      <a:pt x="284" y="38"/>
                    </a:lnTo>
                    <a:lnTo>
                      <a:pt x="288" y="36"/>
                    </a:lnTo>
                    <a:lnTo>
                      <a:pt x="290" y="34"/>
                    </a:lnTo>
                    <a:lnTo>
                      <a:pt x="292" y="32"/>
                    </a:lnTo>
                    <a:lnTo>
                      <a:pt x="304" y="30"/>
                    </a:lnTo>
                    <a:lnTo>
                      <a:pt x="302" y="26"/>
                    </a:lnTo>
                    <a:lnTo>
                      <a:pt x="304" y="22"/>
                    </a:lnTo>
                    <a:lnTo>
                      <a:pt x="304" y="20"/>
                    </a:lnTo>
                    <a:lnTo>
                      <a:pt x="300" y="20"/>
                    </a:lnTo>
                    <a:lnTo>
                      <a:pt x="300" y="18"/>
                    </a:lnTo>
                    <a:lnTo>
                      <a:pt x="300" y="16"/>
                    </a:lnTo>
                    <a:lnTo>
                      <a:pt x="302" y="12"/>
                    </a:lnTo>
                    <a:lnTo>
                      <a:pt x="300" y="10"/>
                    </a:lnTo>
                    <a:lnTo>
                      <a:pt x="298" y="10"/>
                    </a:lnTo>
                    <a:lnTo>
                      <a:pt x="298" y="8"/>
                    </a:lnTo>
                    <a:lnTo>
                      <a:pt x="298" y="6"/>
                    </a:lnTo>
                    <a:lnTo>
                      <a:pt x="300" y="4"/>
                    </a:lnTo>
                    <a:lnTo>
                      <a:pt x="302" y="4"/>
                    </a:lnTo>
                    <a:lnTo>
                      <a:pt x="302" y="2"/>
                    </a:lnTo>
                    <a:lnTo>
                      <a:pt x="304" y="0"/>
                    </a:lnTo>
                    <a:lnTo>
                      <a:pt x="312" y="4"/>
                    </a:lnTo>
                    <a:lnTo>
                      <a:pt x="314" y="4"/>
                    </a:lnTo>
                    <a:lnTo>
                      <a:pt x="316" y="4"/>
                    </a:lnTo>
                    <a:lnTo>
                      <a:pt x="320" y="2"/>
                    </a:lnTo>
                    <a:lnTo>
                      <a:pt x="322" y="0"/>
                    </a:lnTo>
                    <a:lnTo>
                      <a:pt x="324" y="0"/>
                    </a:lnTo>
                    <a:lnTo>
                      <a:pt x="328" y="2"/>
                    </a:lnTo>
                    <a:lnTo>
                      <a:pt x="328" y="4"/>
                    </a:lnTo>
                    <a:lnTo>
                      <a:pt x="330" y="6"/>
                    </a:lnTo>
                    <a:lnTo>
                      <a:pt x="332" y="4"/>
                    </a:lnTo>
                    <a:lnTo>
                      <a:pt x="334" y="6"/>
                    </a:lnTo>
                    <a:lnTo>
                      <a:pt x="336" y="12"/>
                    </a:lnTo>
                    <a:lnTo>
                      <a:pt x="338" y="16"/>
                    </a:lnTo>
                    <a:lnTo>
                      <a:pt x="340" y="18"/>
                    </a:lnTo>
                    <a:lnTo>
                      <a:pt x="344" y="22"/>
                    </a:lnTo>
                    <a:lnTo>
                      <a:pt x="346" y="24"/>
                    </a:lnTo>
                    <a:lnTo>
                      <a:pt x="352" y="26"/>
                    </a:lnTo>
                    <a:lnTo>
                      <a:pt x="354" y="26"/>
                    </a:lnTo>
                    <a:lnTo>
                      <a:pt x="362" y="24"/>
                    </a:lnTo>
                    <a:lnTo>
                      <a:pt x="364" y="24"/>
                    </a:lnTo>
                    <a:lnTo>
                      <a:pt x="368" y="26"/>
                    </a:lnTo>
                    <a:lnTo>
                      <a:pt x="370" y="30"/>
                    </a:lnTo>
                    <a:lnTo>
                      <a:pt x="374" y="30"/>
                    </a:lnTo>
                    <a:lnTo>
                      <a:pt x="376" y="34"/>
                    </a:lnTo>
                    <a:lnTo>
                      <a:pt x="380" y="34"/>
                    </a:lnTo>
                    <a:lnTo>
                      <a:pt x="382" y="36"/>
                    </a:lnTo>
                    <a:lnTo>
                      <a:pt x="382" y="34"/>
                    </a:lnTo>
                    <a:lnTo>
                      <a:pt x="384" y="34"/>
                    </a:lnTo>
                    <a:lnTo>
                      <a:pt x="384" y="32"/>
                    </a:lnTo>
                    <a:lnTo>
                      <a:pt x="384" y="30"/>
                    </a:lnTo>
                    <a:lnTo>
                      <a:pt x="392" y="26"/>
                    </a:lnTo>
                    <a:lnTo>
                      <a:pt x="396" y="30"/>
                    </a:lnTo>
                    <a:lnTo>
                      <a:pt x="400" y="30"/>
                    </a:lnTo>
                    <a:lnTo>
                      <a:pt x="406" y="32"/>
                    </a:lnTo>
                    <a:lnTo>
                      <a:pt x="406" y="34"/>
                    </a:lnTo>
                    <a:lnTo>
                      <a:pt x="408" y="34"/>
                    </a:lnTo>
                    <a:lnTo>
                      <a:pt x="408" y="32"/>
                    </a:lnTo>
                    <a:lnTo>
                      <a:pt x="410" y="32"/>
                    </a:lnTo>
                    <a:lnTo>
                      <a:pt x="414" y="32"/>
                    </a:lnTo>
                    <a:lnTo>
                      <a:pt x="416" y="32"/>
                    </a:lnTo>
                    <a:lnTo>
                      <a:pt x="420" y="26"/>
                    </a:lnTo>
                    <a:lnTo>
                      <a:pt x="422" y="24"/>
                    </a:lnTo>
                    <a:lnTo>
                      <a:pt x="424" y="22"/>
                    </a:lnTo>
                    <a:lnTo>
                      <a:pt x="428" y="20"/>
                    </a:lnTo>
                    <a:lnTo>
                      <a:pt x="430" y="18"/>
                    </a:lnTo>
                    <a:lnTo>
                      <a:pt x="434" y="18"/>
                    </a:lnTo>
                    <a:lnTo>
                      <a:pt x="434" y="20"/>
                    </a:lnTo>
                    <a:lnTo>
                      <a:pt x="434" y="22"/>
                    </a:lnTo>
                    <a:lnTo>
                      <a:pt x="436" y="24"/>
                    </a:lnTo>
                    <a:lnTo>
                      <a:pt x="438" y="30"/>
                    </a:lnTo>
                    <a:lnTo>
                      <a:pt x="440" y="32"/>
                    </a:lnTo>
                    <a:lnTo>
                      <a:pt x="440" y="34"/>
                    </a:lnTo>
                    <a:lnTo>
                      <a:pt x="444" y="32"/>
                    </a:lnTo>
                    <a:lnTo>
                      <a:pt x="450" y="34"/>
                    </a:lnTo>
                    <a:lnTo>
                      <a:pt x="450" y="36"/>
                    </a:lnTo>
                    <a:lnTo>
                      <a:pt x="454" y="38"/>
                    </a:lnTo>
                    <a:lnTo>
                      <a:pt x="456" y="42"/>
                    </a:lnTo>
                    <a:lnTo>
                      <a:pt x="456" y="48"/>
                    </a:lnTo>
                    <a:lnTo>
                      <a:pt x="458" y="52"/>
                    </a:lnTo>
                    <a:lnTo>
                      <a:pt x="460" y="56"/>
                    </a:lnTo>
                    <a:lnTo>
                      <a:pt x="458" y="56"/>
                    </a:lnTo>
                    <a:lnTo>
                      <a:pt x="456" y="58"/>
                    </a:lnTo>
                    <a:lnTo>
                      <a:pt x="458" y="62"/>
                    </a:lnTo>
                    <a:lnTo>
                      <a:pt x="458" y="64"/>
                    </a:lnTo>
                    <a:lnTo>
                      <a:pt x="456" y="64"/>
                    </a:lnTo>
                    <a:lnTo>
                      <a:pt x="456" y="66"/>
                    </a:lnTo>
                    <a:lnTo>
                      <a:pt x="460" y="68"/>
                    </a:lnTo>
                    <a:lnTo>
                      <a:pt x="466" y="78"/>
                    </a:lnTo>
                    <a:lnTo>
                      <a:pt x="470" y="80"/>
                    </a:lnTo>
                    <a:lnTo>
                      <a:pt x="470" y="82"/>
                    </a:lnTo>
                    <a:lnTo>
                      <a:pt x="468" y="84"/>
                    </a:lnTo>
                    <a:lnTo>
                      <a:pt x="472" y="86"/>
                    </a:lnTo>
                    <a:lnTo>
                      <a:pt x="474" y="86"/>
                    </a:lnTo>
                    <a:lnTo>
                      <a:pt x="476" y="94"/>
                    </a:lnTo>
                    <a:lnTo>
                      <a:pt x="482" y="94"/>
                    </a:lnTo>
                    <a:lnTo>
                      <a:pt x="484" y="96"/>
                    </a:lnTo>
                    <a:lnTo>
                      <a:pt x="482" y="98"/>
                    </a:lnTo>
                    <a:lnTo>
                      <a:pt x="486" y="102"/>
                    </a:lnTo>
                    <a:lnTo>
                      <a:pt x="490" y="106"/>
                    </a:lnTo>
                    <a:lnTo>
                      <a:pt x="494" y="108"/>
                    </a:lnTo>
                    <a:lnTo>
                      <a:pt x="494" y="106"/>
                    </a:lnTo>
                    <a:lnTo>
                      <a:pt x="496" y="110"/>
                    </a:lnTo>
                    <a:lnTo>
                      <a:pt x="498" y="110"/>
                    </a:lnTo>
                    <a:lnTo>
                      <a:pt x="498" y="112"/>
                    </a:lnTo>
                    <a:lnTo>
                      <a:pt x="502" y="112"/>
                    </a:lnTo>
                    <a:lnTo>
                      <a:pt x="504" y="114"/>
                    </a:lnTo>
                    <a:lnTo>
                      <a:pt x="504" y="112"/>
                    </a:lnTo>
                    <a:lnTo>
                      <a:pt x="510" y="112"/>
                    </a:lnTo>
                    <a:lnTo>
                      <a:pt x="490" y="134"/>
                    </a:lnTo>
                    <a:lnTo>
                      <a:pt x="486" y="140"/>
                    </a:lnTo>
                    <a:lnTo>
                      <a:pt x="484" y="140"/>
                    </a:lnTo>
                    <a:lnTo>
                      <a:pt x="474" y="146"/>
                    </a:lnTo>
                    <a:lnTo>
                      <a:pt x="472" y="146"/>
                    </a:lnTo>
                    <a:lnTo>
                      <a:pt x="464" y="156"/>
                    </a:lnTo>
                    <a:lnTo>
                      <a:pt x="464" y="158"/>
                    </a:lnTo>
                    <a:lnTo>
                      <a:pt x="466" y="158"/>
                    </a:lnTo>
                    <a:lnTo>
                      <a:pt x="466" y="160"/>
                    </a:lnTo>
                    <a:lnTo>
                      <a:pt x="466" y="162"/>
                    </a:lnTo>
                    <a:lnTo>
                      <a:pt x="458" y="164"/>
                    </a:lnTo>
                    <a:lnTo>
                      <a:pt x="456" y="170"/>
                    </a:lnTo>
                    <a:lnTo>
                      <a:pt x="456" y="172"/>
                    </a:lnTo>
                    <a:lnTo>
                      <a:pt x="456" y="176"/>
                    </a:lnTo>
                    <a:lnTo>
                      <a:pt x="452" y="178"/>
                    </a:lnTo>
                    <a:lnTo>
                      <a:pt x="444" y="182"/>
                    </a:lnTo>
                    <a:lnTo>
                      <a:pt x="442" y="182"/>
                    </a:lnTo>
                    <a:lnTo>
                      <a:pt x="440" y="188"/>
                    </a:lnTo>
                    <a:lnTo>
                      <a:pt x="440" y="190"/>
                    </a:lnTo>
                    <a:lnTo>
                      <a:pt x="440" y="192"/>
                    </a:lnTo>
                    <a:lnTo>
                      <a:pt x="436" y="192"/>
                    </a:lnTo>
                    <a:lnTo>
                      <a:pt x="428" y="194"/>
                    </a:lnTo>
                    <a:lnTo>
                      <a:pt x="424" y="198"/>
                    </a:lnTo>
                    <a:lnTo>
                      <a:pt x="422" y="200"/>
                    </a:lnTo>
                    <a:lnTo>
                      <a:pt x="420" y="202"/>
                    </a:lnTo>
                    <a:lnTo>
                      <a:pt x="414" y="202"/>
                    </a:lnTo>
                    <a:lnTo>
                      <a:pt x="406" y="206"/>
                    </a:lnTo>
                    <a:lnTo>
                      <a:pt x="406" y="208"/>
                    </a:lnTo>
                    <a:lnTo>
                      <a:pt x="404" y="212"/>
                    </a:lnTo>
                    <a:lnTo>
                      <a:pt x="388" y="212"/>
                    </a:lnTo>
                    <a:lnTo>
                      <a:pt x="382" y="212"/>
                    </a:lnTo>
                    <a:lnTo>
                      <a:pt x="364" y="214"/>
                    </a:lnTo>
                    <a:lnTo>
                      <a:pt x="330" y="218"/>
                    </a:lnTo>
                    <a:lnTo>
                      <a:pt x="328" y="218"/>
                    </a:lnTo>
                    <a:lnTo>
                      <a:pt x="314" y="218"/>
                    </a:lnTo>
                    <a:lnTo>
                      <a:pt x="294" y="220"/>
                    </a:lnTo>
                    <a:lnTo>
                      <a:pt x="292" y="220"/>
                    </a:lnTo>
                    <a:lnTo>
                      <a:pt x="284" y="222"/>
                    </a:lnTo>
                    <a:lnTo>
                      <a:pt x="260" y="222"/>
                    </a:lnTo>
                    <a:lnTo>
                      <a:pt x="246" y="224"/>
                    </a:lnTo>
                    <a:lnTo>
                      <a:pt x="230" y="224"/>
                    </a:lnTo>
                    <a:lnTo>
                      <a:pt x="216" y="224"/>
                    </a:lnTo>
                    <a:lnTo>
                      <a:pt x="210" y="228"/>
                    </a:lnTo>
                    <a:close/>
                    <a:moveTo>
                      <a:pt x="2" y="258"/>
                    </a:moveTo>
                    <a:lnTo>
                      <a:pt x="0" y="254"/>
                    </a:lnTo>
                    <a:lnTo>
                      <a:pt x="0" y="252"/>
                    </a:lnTo>
                    <a:lnTo>
                      <a:pt x="2" y="252"/>
                    </a:lnTo>
                    <a:lnTo>
                      <a:pt x="4" y="252"/>
                    </a:lnTo>
                    <a:lnTo>
                      <a:pt x="6" y="254"/>
                    </a:lnTo>
                    <a:lnTo>
                      <a:pt x="4" y="258"/>
                    </a:lnTo>
                    <a:lnTo>
                      <a:pt x="6" y="258"/>
                    </a:lnTo>
                    <a:lnTo>
                      <a:pt x="2" y="258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4" name="Freeform 286"/>
              <p:cNvSpPr>
                <a:spLocks/>
              </p:cNvSpPr>
              <p:nvPr/>
            </p:nvSpPr>
            <p:spPr bwMode="auto">
              <a:xfrm>
                <a:off x="2526" y="2495"/>
                <a:ext cx="510" cy="272"/>
              </a:xfrm>
              <a:custGeom>
                <a:avLst/>
                <a:gdLst>
                  <a:gd name="T0" fmla="*/ 454 w 510"/>
                  <a:gd name="T1" fmla="*/ 272 h 272"/>
                  <a:gd name="T2" fmla="*/ 430 w 510"/>
                  <a:gd name="T3" fmla="*/ 272 h 272"/>
                  <a:gd name="T4" fmla="*/ 416 w 510"/>
                  <a:gd name="T5" fmla="*/ 272 h 272"/>
                  <a:gd name="T6" fmla="*/ 362 w 510"/>
                  <a:gd name="T7" fmla="*/ 272 h 272"/>
                  <a:gd name="T8" fmla="*/ 314 w 510"/>
                  <a:gd name="T9" fmla="*/ 272 h 272"/>
                  <a:gd name="T10" fmla="*/ 270 w 510"/>
                  <a:gd name="T11" fmla="*/ 270 h 272"/>
                  <a:gd name="T12" fmla="*/ 240 w 510"/>
                  <a:gd name="T13" fmla="*/ 270 h 272"/>
                  <a:gd name="T14" fmla="*/ 178 w 510"/>
                  <a:gd name="T15" fmla="*/ 266 h 272"/>
                  <a:gd name="T16" fmla="*/ 138 w 510"/>
                  <a:gd name="T17" fmla="*/ 266 h 272"/>
                  <a:gd name="T18" fmla="*/ 96 w 510"/>
                  <a:gd name="T19" fmla="*/ 264 h 272"/>
                  <a:gd name="T20" fmla="*/ 66 w 510"/>
                  <a:gd name="T21" fmla="*/ 262 h 272"/>
                  <a:gd name="T22" fmla="*/ 0 w 510"/>
                  <a:gd name="T23" fmla="*/ 260 h 272"/>
                  <a:gd name="T24" fmla="*/ 2 w 510"/>
                  <a:gd name="T25" fmla="*/ 202 h 272"/>
                  <a:gd name="T26" fmla="*/ 6 w 510"/>
                  <a:gd name="T27" fmla="*/ 150 h 272"/>
                  <a:gd name="T28" fmla="*/ 8 w 510"/>
                  <a:gd name="T29" fmla="*/ 112 h 272"/>
                  <a:gd name="T30" fmla="*/ 10 w 510"/>
                  <a:gd name="T31" fmla="*/ 74 h 272"/>
                  <a:gd name="T32" fmla="*/ 14 w 510"/>
                  <a:gd name="T33" fmla="*/ 0 h 272"/>
                  <a:gd name="T34" fmla="*/ 62 w 510"/>
                  <a:gd name="T35" fmla="*/ 2 h 272"/>
                  <a:gd name="T36" fmla="*/ 138 w 510"/>
                  <a:gd name="T37" fmla="*/ 4 h 272"/>
                  <a:gd name="T38" fmla="*/ 176 w 510"/>
                  <a:gd name="T39" fmla="*/ 6 h 272"/>
                  <a:gd name="T40" fmla="*/ 212 w 510"/>
                  <a:gd name="T41" fmla="*/ 8 h 272"/>
                  <a:gd name="T42" fmla="*/ 250 w 510"/>
                  <a:gd name="T43" fmla="*/ 8 h 272"/>
                  <a:gd name="T44" fmla="*/ 286 w 510"/>
                  <a:gd name="T45" fmla="*/ 12 h 272"/>
                  <a:gd name="T46" fmla="*/ 326 w 510"/>
                  <a:gd name="T47" fmla="*/ 12 h 272"/>
                  <a:gd name="T48" fmla="*/ 362 w 510"/>
                  <a:gd name="T49" fmla="*/ 12 h 272"/>
                  <a:gd name="T50" fmla="*/ 400 w 510"/>
                  <a:gd name="T51" fmla="*/ 12 h 272"/>
                  <a:gd name="T52" fmla="*/ 430 w 510"/>
                  <a:gd name="T53" fmla="*/ 12 h 272"/>
                  <a:gd name="T54" fmla="*/ 462 w 510"/>
                  <a:gd name="T55" fmla="*/ 12 h 272"/>
                  <a:gd name="T56" fmla="*/ 468 w 510"/>
                  <a:gd name="T57" fmla="*/ 18 h 272"/>
                  <a:gd name="T58" fmla="*/ 476 w 510"/>
                  <a:gd name="T59" fmla="*/ 22 h 272"/>
                  <a:gd name="T60" fmla="*/ 480 w 510"/>
                  <a:gd name="T61" fmla="*/ 20 h 272"/>
                  <a:gd name="T62" fmla="*/ 484 w 510"/>
                  <a:gd name="T63" fmla="*/ 20 h 272"/>
                  <a:gd name="T64" fmla="*/ 486 w 510"/>
                  <a:gd name="T65" fmla="*/ 24 h 272"/>
                  <a:gd name="T66" fmla="*/ 486 w 510"/>
                  <a:gd name="T67" fmla="*/ 30 h 272"/>
                  <a:gd name="T68" fmla="*/ 486 w 510"/>
                  <a:gd name="T69" fmla="*/ 32 h 272"/>
                  <a:gd name="T70" fmla="*/ 490 w 510"/>
                  <a:gd name="T71" fmla="*/ 34 h 272"/>
                  <a:gd name="T72" fmla="*/ 484 w 510"/>
                  <a:gd name="T73" fmla="*/ 34 h 272"/>
                  <a:gd name="T74" fmla="*/ 480 w 510"/>
                  <a:gd name="T75" fmla="*/ 42 h 272"/>
                  <a:gd name="T76" fmla="*/ 478 w 510"/>
                  <a:gd name="T77" fmla="*/ 48 h 272"/>
                  <a:gd name="T78" fmla="*/ 476 w 510"/>
                  <a:gd name="T79" fmla="*/ 52 h 272"/>
                  <a:gd name="T80" fmla="*/ 478 w 510"/>
                  <a:gd name="T81" fmla="*/ 58 h 272"/>
                  <a:gd name="T82" fmla="*/ 484 w 510"/>
                  <a:gd name="T83" fmla="*/ 62 h 272"/>
                  <a:gd name="T84" fmla="*/ 490 w 510"/>
                  <a:gd name="T85" fmla="*/ 64 h 272"/>
                  <a:gd name="T86" fmla="*/ 490 w 510"/>
                  <a:gd name="T87" fmla="*/ 74 h 272"/>
                  <a:gd name="T88" fmla="*/ 494 w 510"/>
                  <a:gd name="T89" fmla="*/ 80 h 272"/>
                  <a:gd name="T90" fmla="*/ 500 w 510"/>
                  <a:gd name="T91" fmla="*/ 82 h 272"/>
                  <a:gd name="T92" fmla="*/ 506 w 510"/>
                  <a:gd name="T93" fmla="*/ 84 h 272"/>
                  <a:gd name="T94" fmla="*/ 508 w 510"/>
                  <a:gd name="T95" fmla="*/ 88 h 272"/>
                  <a:gd name="T96" fmla="*/ 508 w 510"/>
                  <a:gd name="T97" fmla="*/ 112 h 272"/>
                  <a:gd name="T98" fmla="*/ 508 w 510"/>
                  <a:gd name="T99" fmla="*/ 142 h 272"/>
                  <a:gd name="T100" fmla="*/ 508 w 510"/>
                  <a:gd name="T101" fmla="*/ 180 h 272"/>
                  <a:gd name="T102" fmla="*/ 510 w 510"/>
                  <a:gd name="T103" fmla="*/ 212 h 272"/>
                  <a:gd name="T104" fmla="*/ 510 w 510"/>
                  <a:gd name="T105" fmla="*/ 240 h 272"/>
                  <a:gd name="T106" fmla="*/ 510 w 510"/>
                  <a:gd name="T107" fmla="*/ 264 h 272"/>
                  <a:gd name="T108" fmla="*/ 482 w 510"/>
                  <a:gd name="T109" fmla="*/ 272 h 2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10" h="272">
                    <a:moveTo>
                      <a:pt x="478" y="272"/>
                    </a:moveTo>
                    <a:lnTo>
                      <a:pt x="454" y="272"/>
                    </a:lnTo>
                    <a:lnTo>
                      <a:pt x="448" y="272"/>
                    </a:lnTo>
                    <a:lnTo>
                      <a:pt x="430" y="272"/>
                    </a:lnTo>
                    <a:lnTo>
                      <a:pt x="418" y="272"/>
                    </a:lnTo>
                    <a:lnTo>
                      <a:pt x="416" y="272"/>
                    </a:lnTo>
                    <a:lnTo>
                      <a:pt x="378" y="272"/>
                    </a:lnTo>
                    <a:lnTo>
                      <a:pt x="362" y="272"/>
                    </a:lnTo>
                    <a:lnTo>
                      <a:pt x="336" y="272"/>
                    </a:lnTo>
                    <a:lnTo>
                      <a:pt x="314" y="272"/>
                    </a:lnTo>
                    <a:lnTo>
                      <a:pt x="290" y="270"/>
                    </a:lnTo>
                    <a:lnTo>
                      <a:pt x="270" y="270"/>
                    </a:lnTo>
                    <a:lnTo>
                      <a:pt x="254" y="270"/>
                    </a:lnTo>
                    <a:lnTo>
                      <a:pt x="240" y="270"/>
                    </a:lnTo>
                    <a:lnTo>
                      <a:pt x="208" y="270"/>
                    </a:lnTo>
                    <a:lnTo>
                      <a:pt x="178" y="266"/>
                    </a:lnTo>
                    <a:lnTo>
                      <a:pt x="172" y="266"/>
                    </a:lnTo>
                    <a:lnTo>
                      <a:pt x="138" y="266"/>
                    </a:lnTo>
                    <a:lnTo>
                      <a:pt x="134" y="264"/>
                    </a:lnTo>
                    <a:lnTo>
                      <a:pt x="96" y="264"/>
                    </a:lnTo>
                    <a:lnTo>
                      <a:pt x="74" y="262"/>
                    </a:lnTo>
                    <a:lnTo>
                      <a:pt x="66" y="262"/>
                    </a:lnTo>
                    <a:lnTo>
                      <a:pt x="32" y="260"/>
                    </a:lnTo>
                    <a:lnTo>
                      <a:pt x="0" y="260"/>
                    </a:lnTo>
                    <a:lnTo>
                      <a:pt x="0" y="226"/>
                    </a:lnTo>
                    <a:lnTo>
                      <a:pt x="2" y="202"/>
                    </a:lnTo>
                    <a:lnTo>
                      <a:pt x="2" y="196"/>
                    </a:lnTo>
                    <a:lnTo>
                      <a:pt x="6" y="150"/>
                    </a:lnTo>
                    <a:lnTo>
                      <a:pt x="8" y="120"/>
                    </a:lnTo>
                    <a:lnTo>
                      <a:pt x="8" y="112"/>
                    </a:lnTo>
                    <a:lnTo>
                      <a:pt x="10" y="82"/>
                    </a:lnTo>
                    <a:lnTo>
                      <a:pt x="10" y="74"/>
                    </a:lnTo>
                    <a:lnTo>
                      <a:pt x="12" y="36"/>
                    </a:lnTo>
                    <a:lnTo>
                      <a:pt x="14" y="0"/>
                    </a:lnTo>
                    <a:lnTo>
                      <a:pt x="58" y="2"/>
                    </a:lnTo>
                    <a:lnTo>
                      <a:pt x="62" y="2"/>
                    </a:lnTo>
                    <a:lnTo>
                      <a:pt x="102" y="4"/>
                    </a:lnTo>
                    <a:lnTo>
                      <a:pt x="138" y="4"/>
                    </a:lnTo>
                    <a:lnTo>
                      <a:pt x="138" y="6"/>
                    </a:lnTo>
                    <a:lnTo>
                      <a:pt x="176" y="6"/>
                    </a:lnTo>
                    <a:lnTo>
                      <a:pt x="206" y="8"/>
                    </a:lnTo>
                    <a:lnTo>
                      <a:pt x="212" y="8"/>
                    </a:lnTo>
                    <a:lnTo>
                      <a:pt x="236" y="8"/>
                    </a:lnTo>
                    <a:lnTo>
                      <a:pt x="250" y="8"/>
                    </a:lnTo>
                    <a:lnTo>
                      <a:pt x="266" y="8"/>
                    </a:lnTo>
                    <a:lnTo>
                      <a:pt x="286" y="12"/>
                    </a:lnTo>
                    <a:lnTo>
                      <a:pt x="296" y="12"/>
                    </a:lnTo>
                    <a:lnTo>
                      <a:pt x="326" y="12"/>
                    </a:lnTo>
                    <a:lnTo>
                      <a:pt x="356" y="12"/>
                    </a:lnTo>
                    <a:lnTo>
                      <a:pt x="362" y="12"/>
                    </a:lnTo>
                    <a:lnTo>
                      <a:pt x="386" y="12"/>
                    </a:lnTo>
                    <a:lnTo>
                      <a:pt x="400" y="12"/>
                    </a:lnTo>
                    <a:lnTo>
                      <a:pt x="416" y="12"/>
                    </a:lnTo>
                    <a:lnTo>
                      <a:pt x="430" y="12"/>
                    </a:lnTo>
                    <a:lnTo>
                      <a:pt x="460" y="12"/>
                    </a:lnTo>
                    <a:lnTo>
                      <a:pt x="462" y="12"/>
                    </a:lnTo>
                    <a:lnTo>
                      <a:pt x="466" y="16"/>
                    </a:lnTo>
                    <a:lnTo>
                      <a:pt x="468" y="18"/>
                    </a:lnTo>
                    <a:lnTo>
                      <a:pt x="470" y="20"/>
                    </a:lnTo>
                    <a:lnTo>
                      <a:pt x="476" y="22"/>
                    </a:lnTo>
                    <a:lnTo>
                      <a:pt x="478" y="22"/>
                    </a:lnTo>
                    <a:lnTo>
                      <a:pt x="480" y="20"/>
                    </a:lnTo>
                    <a:lnTo>
                      <a:pt x="482" y="20"/>
                    </a:lnTo>
                    <a:lnTo>
                      <a:pt x="484" y="20"/>
                    </a:lnTo>
                    <a:lnTo>
                      <a:pt x="484" y="24"/>
                    </a:lnTo>
                    <a:lnTo>
                      <a:pt x="486" y="24"/>
                    </a:lnTo>
                    <a:lnTo>
                      <a:pt x="490" y="28"/>
                    </a:lnTo>
                    <a:lnTo>
                      <a:pt x="486" y="30"/>
                    </a:lnTo>
                    <a:lnTo>
                      <a:pt x="484" y="30"/>
                    </a:lnTo>
                    <a:lnTo>
                      <a:pt x="486" y="32"/>
                    </a:lnTo>
                    <a:lnTo>
                      <a:pt x="490" y="32"/>
                    </a:lnTo>
                    <a:lnTo>
                      <a:pt x="490" y="34"/>
                    </a:lnTo>
                    <a:lnTo>
                      <a:pt x="486" y="34"/>
                    </a:lnTo>
                    <a:lnTo>
                      <a:pt x="484" y="34"/>
                    </a:lnTo>
                    <a:lnTo>
                      <a:pt x="482" y="38"/>
                    </a:lnTo>
                    <a:lnTo>
                      <a:pt x="480" y="42"/>
                    </a:lnTo>
                    <a:lnTo>
                      <a:pt x="478" y="44"/>
                    </a:lnTo>
                    <a:lnTo>
                      <a:pt x="478" y="48"/>
                    </a:lnTo>
                    <a:lnTo>
                      <a:pt x="472" y="50"/>
                    </a:lnTo>
                    <a:lnTo>
                      <a:pt x="476" y="52"/>
                    </a:lnTo>
                    <a:lnTo>
                      <a:pt x="478" y="54"/>
                    </a:lnTo>
                    <a:lnTo>
                      <a:pt x="478" y="58"/>
                    </a:lnTo>
                    <a:lnTo>
                      <a:pt x="482" y="60"/>
                    </a:lnTo>
                    <a:lnTo>
                      <a:pt x="484" y="62"/>
                    </a:lnTo>
                    <a:lnTo>
                      <a:pt x="486" y="64"/>
                    </a:lnTo>
                    <a:lnTo>
                      <a:pt x="490" y="64"/>
                    </a:lnTo>
                    <a:lnTo>
                      <a:pt x="486" y="68"/>
                    </a:lnTo>
                    <a:lnTo>
                      <a:pt x="490" y="74"/>
                    </a:lnTo>
                    <a:lnTo>
                      <a:pt x="494" y="76"/>
                    </a:lnTo>
                    <a:lnTo>
                      <a:pt x="494" y="80"/>
                    </a:lnTo>
                    <a:lnTo>
                      <a:pt x="496" y="80"/>
                    </a:lnTo>
                    <a:lnTo>
                      <a:pt x="500" y="82"/>
                    </a:lnTo>
                    <a:lnTo>
                      <a:pt x="502" y="82"/>
                    </a:lnTo>
                    <a:lnTo>
                      <a:pt x="506" y="84"/>
                    </a:lnTo>
                    <a:lnTo>
                      <a:pt x="508" y="84"/>
                    </a:lnTo>
                    <a:lnTo>
                      <a:pt x="508" y="88"/>
                    </a:lnTo>
                    <a:lnTo>
                      <a:pt x="508" y="94"/>
                    </a:lnTo>
                    <a:lnTo>
                      <a:pt x="508" y="112"/>
                    </a:lnTo>
                    <a:lnTo>
                      <a:pt x="508" y="120"/>
                    </a:lnTo>
                    <a:lnTo>
                      <a:pt x="508" y="142"/>
                    </a:lnTo>
                    <a:lnTo>
                      <a:pt x="508" y="150"/>
                    </a:lnTo>
                    <a:lnTo>
                      <a:pt x="508" y="180"/>
                    </a:lnTo>
                    <a:lnTo>
                      <a:pt x="508" y="182"/>
                    </a:lnTo>
                    <a:lnTo>
                      <a:pt x="510" y="212"/>
                    </a:lnTo>
                    <a:lnTo>
                      <a:pt x="510" y="214"/>
                    </a:lnTo>
                    <a:lnTo>
                      <a:pt x="510" y="240"/>
                    </a:lnTo>
                    <a:lnTo>
                      <a:pt x="510" y="242"/>
                    </a:lnTo>
                    <a:lnTo>
                      <a:pt x="510" y="264"/>
                    </a:lnTo>
                    <a:lnTo>
                      <a:pt x="510" y="272"/>
                    </a:lnTo>
                    <a:lnTo>
                      <a:pt x="482" y="272"/>
                    </a:lnTo>
                    <a:lnTo>
                      <a:pt x="478" y="272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Freeform 287"/>
              <p:cNvSpPr>
                <a:spLocks noEditPoints="1"/>
              </p:cNvSpPr>
              <p:nvPr/>
            </p:nvSpPr>
            <p:spPr bwMode="auto">
              <a:xfrm>
                <a:off x="3792" y="2443"/>
                <a:ext cx="536" cy="302"/>
              </a:xfrm>
              <a:custGeom>
                <a:avLst/>
                <a:gdLst>
                  <a:gd name="T0" fmla="*/ 220 w 536"/>
                  <a:gd name="T1" fmla="*/ 272 h 302"/>
                  <a:gd name="T2" fmla="*/ 138 w 536"/>
                  <a:gd name="T3" fmla="*/ 282 h 302"/>
                  <a:gd name="T4" fmla="*/ 94 w 536"/>
                  <a:gd name="T5" fmla="*/ 292 h 302"/>
                  <a:gd name="T6" fmla="*/ 28 w 536"/>
                  <a:gd name="T7" fmla="*/ 298 h 302"/>
                  <a:gd name="T8" fmla="*/ 16 w 536"/>
                  <a:gd name="T9" fmla="*/ 294 h 302"/>
                  <a:gd name="T10" fmla="*/ 34 w 536"/>
                  <a:gd name="T11" fmla="*/ 282 h 302"/>
                  <a:gd name="T12" fmla="*/ 50 w 536"/>
                  <a:gd name="T13" fmla="*/ 264 h 302"/>
                  <a:gd name="T14" fmla="*/ 58 w 536"/>
                  <a:gd name="T15" fmla="*/ 250 h 302"/>
                  <a:gd name="T16" fmla="*/ 104 w 536"/>
                  <a:gd name="T17" fmla="*/ 206 h 302"/>
                  <a:gd name="T18" fmla="*/ 110 w 536"/>
                  <a:gd name="T19" fmla="*/ 222 h 302"/>
                  <a:gd name="T20" fmla="*/ 122 w 536"/>
                  <a:gd name="T21" fmla="*/ 226 h 302"/>
                  <a:gd name="T22" fmla="*/ 140 w 536"/>
                  <a:gd name="T23" fmla="*/ 224 h 302"/>
                  <a:gd name="T24" fmla="*/ 164 w 536"/>
                  <a:gd name="T25" fmla="*/ 220 h 302"/>
                  <a:gd name="T26" fmla="*/ 180 w 536"/>
                  <a:gd name="T27" fmla="*/ 206 h 302"/>
                  <a:gd name="T28" fmla="*/ 188 w 536"/>
                  <a:gd name="T29" fmla="*/ 206 h 302"/>
                  <a:gd name="T30" fmla="*/ 204 w 536"/>
                  <a:gd name="T31" fmla="*/ 200 h 302"/>
                  <a:gd name="T32" fmla="*/ 216 w 536"/>
                  <a:gd name="T33" fmla="*/ 190 h 302"/>
                  <a:gd name="T34" fmla="*/ 220 w 536"/>
                  <a:gd name="T35" fmla="*/ 180 h 302"/>
                  <a:gd name="T36" fmla="*/ 218 w 536"/>
                  <a:gd name="T37" fmla="*/ 166 h 302"/>
                  <a:gd name="T38" fmla="*/ 226 w 536"/>
                  <a:gd name="T39" fmla="*/ 148 h 302"/>
                  <a:gd name="T40" fmla="*/ 232 w 536"/>
                  <a:gd name="T41" fmla="*/ 128 h 302"/>
                  <a:gd name="T42" fmla="*/ 242 w 536"/>
                  <a:gd name="T43" fmla="*/ 112 h 302"/>
                  <a:gd name="T44" fmla="*/ 244 w 536"/>
                  <a:gd name="T45" fmla="*/ 90 h 302"/>
                  <a:gd name="T46" fmla="*/ 278 w 536"/>
                  <a:gd name="T47" fmla="*/ 80 h 302"/>
                  <a:gd name="T48" fmla="*/ 282 w 536"/>
                  <a:gd name="T49" fmla="*/ 60 h 302"/>
                  <a:gd name="T50" fmla="*/ 304 w 536"/>
                  <a:gd name="T51" fmla="*/ 52 h 302"/>
                  <a:gd name="T52" fmla="*/ 308 w 536"/>
                  <a:gd name="T53" fmla="*/ 40 h 302"/>
                  <a:gd name="T54" fmla="*/ 316 w 536"/>
                  <a:gd name="T55" fmla="*/ 24 h 302"/>
                  <a:gd name="T56" fmla="*/ 318 w 536"/>
                  <a:gd name="T57" fmla="*/ 0 h 302"/>
                  <a:gd name="T58" fmla="*/ 356 w 536"/>
                  <a:gd name="T59" fmla="*/ 12 h 302"/>
                  <a:gd name="T60" fmla="*/ 372 w 536"/>
                  <a:gd name="T61" fmla="*/ 8 h 302"/>
                  <a:gd name="T62" fmla="*/ 380 w 536"/>
                  <a:gd name="T63" fmla="*/ 20 h 302"/>
                  <a:gd name="T64" fmla="*/ 402 w 536"/>
                  <a:gd name="T65" fmla="*/ 28 h 302"/>
                  <a:gd name="T66" fmla="*/ 414 w 536"/>
                  <a:gd name="T67" fmla="*/ 38 h 302"/>
                  <a:gd name="T68" fmla="*/ 410 w 536"/>
                  <a:gd name="T69" fmla="*/ 54 h 302"/>
                  <a:gd name="T70" fmla="*/ 404 w 536"/>
                  <a:gd name="T71" fmla="*/ 82 h 302"/>
                  <a:gd name="T72" fmla="*/ 454 w 536"/>
                  <a:gd name="T73" fmla="*/ 90 h 302"/>
                  <a:gd name="T74" fmla="*/ 482 w 536"/>
                  <a:gd name="T75" fmla="*/ 106 h 302"/>
                  <a:gd name="T76" fmla="*/ 478 w 536"/>
                  <a:gd name="T77" fmla="*/ 130 h 302"/>
                  <a:gd name="T78" fmla="*/ 452 w 536"/>
                  <a:gd name="T79" fmla="*/ 120 h 302"/>
                  <a:gd name="T80" fmla="*/ 476 w 536"/>
                  <a:gd name="T81" fmla="*/ 142 h 302"/>
                  <a:gd name="T82" fmla="*/ 476 w 536"/>
                  <a:gd name="T83" fmla="*/ 146 h 302"/>
                  <a:gd name="T84" fmla="*/ 478 w 536"/>
                  <a:gd name="T85" fmla="*/ 162 h 302"/>
                  <a:gd name="T86" fmla="*/ 484 w 536"/>
                  <a:gd name="T87" fmla="*/ 172 h 302"/>
                  <a:gd name="T88" fmla="*/ 494 w 536"/>
                  <a:gd name="T89" fmla="*/ 176 h 302"/>
                  <a:gd name="T90" fmla="*/ 474 w 536"/>
                  <a:gd name="T91" fmla="*/ 176 h 302"/>
                  <a:gd name="T92" fmla="*/ 460 w 536"/>
                  <a:gd name="T93" fmla="*/ 172 h 302"/>
                  <a:gd name="T94" fmla="*/ 452 w 536"/>
                  <a:gd name="T95" fmla="*/ 174 h 302"/>
                  <a:gd name="T96" fmla="*/ 474 w 536"/>
                  <a:gd name="T97" fmla="*/ 186 h 302"/>
                  <a:gd name="T98" fmla="*/ 484 w 536"/>
                  <a:gd name="T99" fmla="*/ 194 h 302"/>
                  <a:gd name="T100" fmla="*/ 494 w 536"/>
                  <a:gd name="T101" fmla="*/ 194 h 302"/>
                  <a:gd name="T102" fmla="*/ 494 w 536"/>
                  <a:gd name="T103" fmla="*/ 186 h 302"/>
                  <a:gd name="T104" fmla="*/ 530 w 536"/>
                  <a:gd name="T105" fmla="*/ 216 h 302"/>
                  <a:gd name="T106" fmla="*/ 520 w 536"/>
                  <a:gd name="T107" fmla="*/ 218 h 302"/>
                  <a:gd name="T108" fmla="*/ 442 w 536"/>
                  <a:gd name="T109" fmla="*/ 232 h 302"/>
                  <a:gd name="T110" fmla="*/ 356 w 536"/>
                  <a:gd name="T111" fmla="*/ 250 h 302"/>
                  <a:gd name="T112" fmla="*/ 508 w 536"/>
                  <a:gd name="T113" fmla="*/ 128 h 302"/>
                  <a:gd name="T114" fmla="*/ 520 w 536"/>
                  <a:gd name="T115" fmla="*/ 100 h 302"/>
                  <a:gd name="T116" fmla="*/ 528 w 536"/>
                  <a:gd name="T117" fmla="*/ 114 h 302"/>
                  <a:gd name="T118" fmla="*/ 524 w 536"/>
                  <a:gd name="T119" fmla="*/ 132 h 302"/>
                  <a:gd name="T120" fmla="*/ 516 w 536"/>
                  <a:gd name="T121" fmla="*/ 164 h 302"/>
                  <a:gd name="T122" fmla="*/ 514 w 536"/>
                  <a:gd name="T123" fmla="*/ 130 h 30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536" h="302">
                    <a:moveTo>
                      <a:pt x="308" y="258"/>
                    </a:moveTo>
                    <a:lnTo>
                      <a:pt x="304" y="258"/>
                    </a:lnTo>
                    <a:lnTo>
                      <a:pt x="286" y="264"/>
                    </a:lnTo>
                    <a:lnTo>
                      <a:pt x="270" y="266"/>
                    </a:lnTo>
                    <a:lnTo>
                      <a:pt x="248" y="270"/>
                    </a:lnTo>
                    <a:lnTo>
                      <a:pt x="220" y="272"/>
                    </a:lnTo>
                    <a:lnTo>
                      <a:pt x="210" y="276"/>
                    </a:lnTo>
                    <a:lnTo>
                      <a:pt x="194" y="278"/>
                    </a:lnTo>
                    <a:lnTo>
                      <a:pt x="188" y="278"/>
                    </a:lnTo>
                    <a:lnTo>
                      <a:pt x="158" y="282"/>
                    </a:lnTo>
                    <a:lnTo>
                      <a:pt x="136" y="284"/>
                    </a:lnTo>
                    <a:lnTo>
                      <a:pt x="138" y="282"/>
                    </a:lnTo>
                    <a:lnTo>
                      <a:pt x="124" y="284"/>
                    </a:lnTo>
                    <a:lnTo>
                      <a:pt x="120" y="284"/>
                    </a:lnTo>
                    <a:lnTo>
                      <a:pt x="120" y="286"/>
                    </a:lnTo>
                    <a:lnTo>
                      <a:pt x="104" y="288"/>
                    </a:lnTo>
                    <a:lnTo>
                      <a:pt x="98" y="288"/>
                    </a:lnTo>
                    <a:lnTo>
                      <a:pt x="94" y="292"/>
                    </a:lnTo>
                    <a:lnTo>
                      <a:pt x="70" y="294"/>
                    </a:lnTo>
                    <a:lnTo>
                      <a:pt x="54" y="296"/>
                    </a:lnTo>
                    <a:lnTo>
                      <a:pt x="46" y="296"/>
                    </a:lnTo>
                    <a:lnTo>
                      <a:pt x="30" y="298"/>
                    </a:lnTo>
                    <a:lnTo>
                      <a:pt x="28" y="300"/>
                    </a:lnTo>
                    <a:lnTo>
                      <a:pt x="28" y="298"/>
                    </a:lnTo>
                    <a:lnTo>
                      <a:pt x="14" y="300"/>
                    </a:lnTo>
                    <a:lnTo>
                      <a:pt x="0" y="302"/>
                    </a:lnTo>
                    <a:lnTo>
                      <a:pt x="0" y="300"/>
                    </a:lnTo>
                    <a:lnTo>
                      <a:pt x="8" y="296"/>
                    </a:lnTo>
                    <a:lnTo>
                      <a:pt x="14" y="296"/>
                    </a:lnTo>
                    <a:lnTo>
                      <a:pt x="16" y="294"/>
                    </a:lnTo>
                    <a:lnTo>
                      <a:pt x="18" y="292"/>
                    </a:lnTo>
                    <a:lnTo>
                      <a:pt x="22" y="288"/>
                    </a:lnTo>
                    <a:lnTo>
                      <a:pt x="30" y="286"/>
                    </a:lnTo>
                    <a:lnTo>
                      <a:pt x="34" y="286"/>
                    </a:lnTo>
                    <a:lnTo>
                      <a:pt x="34" y="284"/>
                    </a:lnTo>
                    <a:lnTo>
                      <a:pt x="34" y="282"/>
                    </a:lnTo>
                    <a:lnTo>
                      <a:pt x="36" y="276"/>
                    </a:lnTo>
                    <a:lnTo>
                      <a:pt x="38" y="276"/>
                    </a:lnTo>
                    <a:lnTo>
                      <a:pt x="46" y="272"/>
                    </a:lnTo>
                    <a:lnTo>
                      <a:pt x="50" y="270"/>
                    </a:lnTo>
                    <a:lnTo>
                      <a:pt x="50" y="266"/>
                    </a:lnTo>
                    <a:lnTo>
                      <a:pt x="50" y="264"/>
                    </a:lnTo>
                    <a:lnTo>
                      <a:pt x="52" y="258"/>
                    </a:lnTo>
                    <a:lnTo>
                      <a:pt x="60" y="256"/>
                    </a:lnTo>
                    <a:lnTo>
                      <a:pt x="60" y="254"/>
                    </a:lnTo>
                    <a:lnTo>
                      <a:pt x="60" y="252"/>
                    </a:lnTo>
                    <a:lnTo>
                      <a:pt x="58" y="252"/>
                    </a:lnTo>
                    <a:lnTo>
                      <a:pt x="58" y="250"/>
                    </a:lnTo>
                    <a:lnTo>
                      <a:pt x="66" y="240"/>
                    </a:lnTo>
                    <a:lnTo>
                      <a:pt x="68" y="240"/>
                    </a:lnTo>
                    <a:lnTo>
                      <a:pt x="78" y="234"/>
                    </a:lnTo>
                    <a:lnTo>
                      <a:pt x="80" y="234"/>
                    </a:lnTo>
                    <a:lnTo>
                      <a:pt x="84" y="228"/>
                    </a:lnTo>
                    <a:lnTo>
                      <a:pt x="104" y="206"/>
                    </a:lnTo>
                    <a:lnTo>
                      <a:pt x="106" y="208"/>
                    </a:lnTo>
                    <a:lnTo>
                      <a:pt x="104" y="210"/>
                    </a:lnTo>
                    <a:lnTo>
                      <a:pt x="104" y="212"/>
                    </a:lnTo>
                    <a:lnTo>
                      <a:pt x="108" y="216"/>
                    </a:lnTo>
                    <a:lnTo>
                      <a:pt x="108" y="220"/>
                    </a:lnTo>
                    <a:lnTo>
                      <a:pt x="110" y="222"/>
                    </a:lnTo>
                    <a:lnTo>
                      <a:pt x="112" y="222"/>
                    </a:lnTo>
                    <a:lnTo>
                      <a:pt x="114" y="224"/>
                    </a:lnTo>
                    <a:lnTo>
                      <a:pt x="114" y="226"/>
                    </a:lnTo>
                    <a:lnTo>
                      <a:pt x="116" y="226"/>
                    </a:lnTo>
                    <a:lnTo>
                      <a:pt x="120" y="224"/>
                    </a:lnTo>
                    <a:lnTo>
                      <a:pt x="122" y="226"/>
                    </a:lnTo>
                    <a:lnTo>
                      <a:pt x="122" y="228"/>
                    </a:lnTo>
                    <a:lnTo>
                      <a:pt x="126" y="228"/>
                    </a:lnTo>
                    <a:lnTo>
                      <a:pt x="128" y="232"/>
                    </a:lnTo>
                    <a:lnTo>
                      <a:pt x="136" y="228"/>
                    </a:lnTo>
                    <a:lnTo>
                      <a:pt x="138" y="226"/>
                    </a:lnTo>
                    <a:lnTo>
                      <a:pt x="140" y="224"/>
                    </a:lnTo>
                    <a:lnTo>
                      <a:pt x="144" y="222"/>
                    </a:lnTo>
                    <a:lnTo>
                      <a:pt x="144" y="220"/>
                    </a:lnTo>
                    <a:lnTo>
                      <a:pt x="146" y="218"/>
                    </a:lnTo>
                    <a:lnTo>
                      <a:pt x="152" y="220"/>
                    </a:lnTo>
                    <a:lnTo>
                      <a:pt x="158" y="224"/>
                    </a:lnTo>
                    <a:lnTo>
                      <a:pt x="164" y="220"/>
                    </a:lnTo>
                    <a:lnTo>
                      <a:pt x="170" y="218"/>
                    </a:lnTo>
                    <a:lnTo>
                      <a:pt x="172" y="216"/>
                    </a:lnTo>
                    <a:lnTo>
                      <a:pt x="174" y="216"/>
                    </a:lnTo>
                    <a:lnTo>
                      <a:pt x="176" y="216"/>
                    </a:lnTo>
                    <a:lnTo>
                      <a:pt x="182" y="210"/>
                    </a:lnTo>
                    <a:lnTo>
                      <a:pt x="180" y="206"/>
                    </a:lnTo>
                    <a:lnTo>
                      <a:pt x="182" y="204"/>
                    </a:lnTo>
                    <a:lnTo>
                      <a:pt x="184" y="204"/>
                    </a:lnTo>
                    <a:lnTo>
                      <a:pt x="184" y="206"/>
                    </a:lnTo>
                    <a:lnTo>
                      <a:pt x="186" y="206"/>
                    </a:lnTo>
                    <a:lnTo>
                      <a:pt x="186" y="208"/>
                    </a:lnTo>
                    <a:lnTo>
                      <a:pt x="188" y="206"/>
                    </a:lnTo>
                    <a:lnTo>
                      <a:pt x="190" y="206"/>
                    </a:lnTo>
                    <a:lnTo>
                      <a:pt x="198" y="200"/>
                    </a:lnTo>
                    <a:lnTo>
                      <a:pt x="200" y="196"/>
                    </a:lnTo>
                    <a:lnTo>
                      <a:pt x="202" y="194"/>
                    </a:lnTo>
                    <a:lnTo>
                      <a:pt x="204" y="196"/>
                    </a:lnTo>
                    <a:lnTo>
                      <a:pt x="204" y="200"/>
                    </a:lnTo>
                    <a:lnTo>
                      <a:pt x="206" y="200"/>
                    </a:lnTo>
                    <a:lnTo>
                      <a:pt x="210" y="200"/>
                    </a:lnTo>
                    <a:lnTo>
                      <a:pt x="212" y="194"/>
                    </a:lnTo>
                    <a:lnTo>
                      <a:pt x="214" y="194"/>
                    </a:lnTo>
                    <a:lnTo>
                      <a:pt x="214" y="192"/>
                    </a:lnTo>
                    <a:lnTo>
                      <a:pt x="216" y="190"/>
                    </a:lnTo>
                    <a:lnTo>
                      <a:pt x="218" y="188"/>
                    </a:lnTo>
                    <a:lnTo>
                      <a:pt x="216" y="190"/>
                    </a:lnTo>
                    <a:lnTo>
                      <a:pt x="214" y="188"/>
                    </a:lnTo>
                    <a:lnTo>
                      <a:pt x="214" y="186"/>
                    </a:lnTo>
                    <a:lnTo>
                      <a:pt x="218" y="182"/>
                    </a:lnTo>
                    <a:lnTo>
                      <a:pt x="220" y="180"/>
                    </a:lnTo>
                    <a:lnTo>
                      <a:pt x="218" y="178"/>
                    </a:lnTo>
                    <a:lnTo>
                      <a:pt x="214" y="178"/>
                    </a:lnTo>
                    <a:lnTo>
                      <a:pt x="214" y="176"/>
                    </a:lnTo>
                    <a:lnTo>
                      <a:pt x="216" y="172"/>
                    </a:lnTo>
                    <a:lnTo>
                      <a:pt x="216" y="170"/>
                    </a:lnTo>
                    <a:lnTo>
                      <a:pt x="218" y="166"/>
                    </a:lnTo>
                    <a:lnTo>
                      <a:pt x="218" y="164"/>
                    </a:lnTo>
                    <a:lnTo>
                      <a:pt x="220" y="160"/>
                    </a:lnTo>
                    <a:lnTo>
                      <a:pt x="220" y="158"/>
                    </a:lnTo>
                    <a:lnTo>
                      <a:pt x="222" y="156"/>
                    </a:lnTo>
                    <a:lnTo>
                      <a:pt x="222" y="152"/>
                    </a:lnTo>
                    <a:lnTo>
                      <a:pt x="226" y="148"/>
                    </a:lnTo>
                    <a:lnTo>
                      <a:pt x="230" y="146"/>
                    </a:lnTo>
                    <a:lnTo>
                      <a:pt x="232" y="142"/>
                    </a:lnTo>
                    <a:lnTo>
                      <a:pt x="232" y="140"/>
                    </a:lnTo>
                    <a:lnTo>
                      <a:pt x="232" y="134"/>
                    </a:lnTo>
                    <a:lnTo>
                      <a:pt x="232" y="130"/>
                    </a:lnTo>
                    <a:lnTo>
                      <a:pt x="232" y="128"/>
                    </a:lnTo>
                    <a:lnTo>
                      <a:pt x="236" y="120"/>
                    </a:lnTo>
                    <a:lnTo>
                      <a:pt x="240" y="120"/>
                    </a:lnTo>
                    <a:lnTo>
                      <a:pt x="240" y="118"/>
                    </a:lnTo>
                    <a:lnTo>
                      <a:pt x="240" y="116"/>
                    </a:lnTo>
                    <a:lnTo>
                      <a:pt x="240" y="112"/>
                    </a:lnTo>
                    <a:lnTo>
                      <a:pt x="242" y="112"/>
                    </a:lnTo>
                    <a:lnTo>
                      <a:pt x="242" y="110"/>
                    </a:lnTo>
                    <a:lnTo>
                      <a:pt x="244" y="104"/>
                    </a:lnTo>
                    <a:lnTo>
                      <a:pt x="242" y="98"/>
                    </a:lnTo>
                    <a:lnTo>
                      <a:pt x="244" y="98"/>
                    </a:lnTo>
                    <a:lnTo>
                      <a:pt x="244" y="96"/>
                    </a:lnTo>
                    <a:lnTo>
                      <a:pt x="244" y="90"/>
                    </a:lnTo>
                    <a:lnTo>
                      <a:pt x="252" y="94"/>
                    </a:lnTo>
                    <a:lnTo>
                      <a:pt x="258" y="100"/>
                    </a:lnTo>
                    <a:lnTo>
                      <a:pt x="270" y="102"/>
                    </a:lnTo>
                    <a:lnTo>
                      <a:pt x="272" y="100"/>
                    </a:lnTo>
                    <a:lnTo>
                      <a:pt x="274" y="96"/>
                    </a:lnTo>
                    <a:lnTo>
                      <a:pt x="278" y="80"/>
                    </a:lnTo>
                    <a:lnTo>
                      <a:pt x="278" y="76"/>
                    </a:lnTo>
                    <a:lnTo>
                      <a:pt x="280" y="76"/>
                    </a:lnTo>
                    <a:lnTo>
                      <a:pt x="280" y="74"/>
                    </a:lnTo>
                    <a:lnTo>
                      <a:pt x="280" y="70"/>
                    </a:lnTo>
                    <a:lnTo>
                      <a:pt x="280" y="66"/>
                    </a:lnTo>
                    <a:lnTo>
                      <a:pt x="282" y="60"/>
                    </a:lnTo>
                    <a:lnTo>
                      <a:pt x="294" y="66"/>
                    </a:lnTo>
                    <a:lnTo>
                      <a:pt x="294" y="60"/>
                    </a:lnTo>
                    <a:lnTo>
                      <a:pt x="296" y="56"/>
                    </a:lnTo>
                    <a:lnTo>
                      <a:pt x="298" y="52"/>
                    </a:lnTo>
                    <a:lnTo>
                      <a:pt x="302" y="52"/>
                    </a:lnTo>
                    <a:lnTo>
                      <a:pt x="304" y="52"/>
                    </a:lnTo>
                    <a:lnTo>
                      <a:pt x="306" y="46"/>
                    </a:lnTo>
                    <a:lnTo>
                      <a:pt x="306" y="44"/>
                    </a:lnTo>
                    <a:lnTo>
                      <a:pt x="308" y="46"/>
                    </a:lnTo>
                    <a:lnTo>
                      <a:pt x="310" y="42"/>
                    </a:lnTo>
                    <a:lnTo>
                      <a:pt x="310" y="40"/>
                    </a:lnTo>
                    <a:lnTo>
                      <a:pt x="308" y="40"/>
                    </a:lnTo>
                    <a:lnTo>
                      <a:pt x="310" y="38"/>
                    </a:lnTo>
                    <a:lnTo>
                      <a:pt x="312" y="34"/>
                    </a:lnTo>
                    <a:lnTo>
                      <a:pt x="316" y="30"/>
                    </a:lnTo>
                    <a:lnTo>
                      <a:pt x="316" y="28"/>
                    </a:lnTo>
                    <a:lnTo>
                      <a:pt x="318" y="26"/>
                    </a:lnTo>
                    <a:lnTo>
                      <a:pt x="316" y="24"/>
                    </a:lnTo>
                    <a:lnTo>
                      <a:pt x="318" y="20"/>
                    </a:lnTo>
                    <a:lnTo>
                      <a:pt x="316" y="20"/>
                    </a:lnTo>
                    <a:lnTo>
                      <a:pt x="320" y="10"/>
                    </a:lnTo>
                    <a:lnTo>
                      <a:pt x="318" y="10"/>
                    </a:lnTo>
                    <a:lnTo>
                      <a:pt x="318" y="8"/>
                    </a:lnTo>
                    <a:lnTo>
                      <a:pt x="318" y="0"/>
                    </a:lnTo>
                    <a:lnTo>
                      <a:pt x="322" y="4"/>
                    </a:lnTo>
                    <a:lnTo>
                      <a:pt x="324" y="6"/>
                    </a:lnTo>
                    <a:lnTo>
                      <a:pt x="340" y="12"/>
                    </a:lnTo>
                    <a:lnTo>
                      <a:pt x="356" y="22"/>
                    </a:lnTo>
                    <a:lnTo>
                      <a:pt x="356" y="18"/>
                    </a:lnTo>
                    <a:lnTo>
                      <a:pt x="356" y="12"/>
                    </a:lnTo>
                    <a:lnTo>
                      <a:pt x="356" y="8"/>
                    </a:lnTo>
                    <a:lnTo>
                      <a:pt x="358" y="6"/>
                    </a:lnTo>
                    <a:lnTo>
                      <a:pt x="362" y="6"/>
                    </a:lnTo>
                    <a:lnTo>
                      <a:pt x="366" y="6"/>
                    </a:lnTo>
                    <a:lnTo>
                      <a:pt x="370" y="6"/>
                    </a:lnTo>
                    <a:lnTo>
                      <a:pt x="372" y="8"/>
                    </a:lnTo>
                    <a:lnTo>
                      <a:pt x="376" y="8"/>
                    </a:lnTo>
                    <a:lnTo>
                      <a:pt x="378" y="10"/>
                    </a:lnTo>
                    <a:lnTo>
                      <a:pt x="378" y="14"/>
                    </a:lnTo>
                    <a:lnTo>
                      <a:pt x="376" y="18"/>
                    </a:lnTo>
                    <a:lnTo>
                      <a:pt x="378" y="20"/>
                    </a:lnTo>
                    <a:lnTo>
                      <a:pt x="380" y="20"/>
                    </a:lnTo>
                    <a:lnTo>
                      <a:pt x="380" y="22"/>
                    </a:lnTo>
                    <a:lnTo>
                      <a:pt x="382" y="22"/>
                    </a:lnTo>
                    <a:lnTo>
                      <a:pt x="388" y="22"/>
                    </a:lnTo>
                    <a:lnTo>
                      <a:pt x="396" y="24"/>
                    </a:lnTo>
                    <a:lnTo>
                      <a:pt x="396" y="28"/>
                    </a:lnTo>
                    <a:lnTo>
                      <a:pt x="402" y="28"/>
                    </a:lnTo>
                    <a:lnTo>
                      <a:pt x="404" y="30"/>
                    </a:lnTo>
                    <a:lnTo>
                      <a:pt x="410" y="30"/>
                    </a:lnTo>
                    <a:lnTo>
                      <a:pt x="410" y="34"/>
                    </a:lnTo>
                    <a:lnTo>
                      <a:pt x="412" y="36"/>
                    </a:lnTo>
                    <a:lnTo>
                      <a:pt x="412" y="38"/>
                    </a:lnTo>
                    <a:lnTo>
                      <a:pt x="414" y="38"/>
                    </a:lnTo>
                    <a:lnTo>
                      <a:pt x="412" y="40"/>
                    </a:lnTo>
                    <a:lnTo>
                      <a:pt x="414" y="46"/>
                    </a:lnTo>
                    <a:lnTo>
                      <a:pt x="412" y="46"/>
                    </a:lnTo>
                    <a:lnTo>
                      <a:pt x="412" y="50"/>
                    </a:lnTo>
                    <a:lnTo>
                      <a:pt x="410" y="52"/>
                    </a:lnTo>
                    <a:lnTo>
                      <a:pt x="410" y="54"/>
                    </a:lnTo>
                    <a:lnTo>
                      <a:pt x="404" y="56"/>
                    </a:lnTo>
                    <a:lnTo>
                      <a:pt x="404" y="54"/>
                    </a:lnTo>
                    <a:lnTo>
                      <a:pt x="402" y="56"/>
                    </a:lnTo>
                    <a:lnTo>
                      <a:pt x="400" y="70"/>
                    </a:lnTo>
                    <a:lnTo>
                      <a:pt x="400" y="74"/>
                    </a:lnTo>
                    <a:lnTo>
                      <a:pt x="404" y="82"/>
                    </a:lnTo>
                    <a:lnTo>
                      <a:pt x="402" y="82"/>
                    </a:lnTo>
                    <a:lnTo>
                      <a:pt x="408" y="82"/>
                    </a:lnTo>
                    <a:lnTo>
                      <a:pt x="418" y="76"/>
                    </a:lnTo>
                    <a:lnTo>
                      <a:pt x="426" y="84"/>
                    </a:lnTo>
                    <a:lnTo>
                      <a:pt x="430" y="88"/>
                    </a:lnTo>
                    <a:lnTo>
                      <a:pt x="454" y="90"/>
                    </a:lnTo>
                    <a:lnTo>
                      <a:pt x="458" y="96"/>
                    </a:lnTo>
                    <a:lnTo>
                      <a:pt x="458" y="100"/>
                    </a:lnTo>
                    <a:lnTo>
                      <a:pt x="458" y="102"/>
                    </a:lnTo>
                    <a:lnTo>
                      <a:pt x="460" y="100"/>
                    </a:lnTo>
                    <a:lnTo>
                      <a:pt x="472" y="102"/>
                    </a:lnTo>
                    <a:lnTo>
                      <a:pt x="482" y="106"/>
                    </a:lnTo>
                    <a:lnTo>
                      <a:pt x="482" y="110"/>
                    </a:lnTo>
                    <a:lnTo>
                      <a:pt x="478" y="116"/>
                    </a:lnTo>
                    <a:lnTo>
                      <a:pt x="482" y="120"/>
                    </a:lnTo>
                    <a:lnTo>
                      <a:pt x="478" y="124"/>
                    </a:lnTo>
                    <a:lnTo>
                      <a:pt x="482" y="126"/>
                    </a:lnTo>
                    <a:lnTo>
                      <a:pt x="478" y="130"/>
                    </a:lnTo>
                    <a:lnTo>
                      <a:pt x="470" y="130"/>
                    </a:lnTo>
                    <a:lnTo>
                      <a:pt x="462" y="120"/>
                    </a:lnTo>
                    <a:lnTo>
                      <a:pt x="458" y="120"/>
                    </a:lnTo>
                    <a:lnTo>
                      <a:pt x="446" y="112"/>
                    </a:lnTo>
                    <a:lnTo>
                      <a:pt x="444" y="112"/>
                    </a:lnTo>
                    <a:lnTo>
                      <a:pt x="452" y="120"/>
                    </a:lnTo>
                    <a:lnTo>
                      <a:pt x="456" y="124"/>
                    </a:lnTo>
                    <a:lnTo>
                      <a:pt x="464" y="132"/>
                    </a:lnTo>
                    <a:lnTo>
                      <a:pt x="484" y="136"/>
                    </a:lnTo>
                    <a:lnTo>
                      <a:pt x="482" y="140"/>
                    </a:lnTo>
                    <a:lnTo>
                      <a:pt x="470" y="140"/>
                    </a:lnTo>
                    <a:lnTo>
                      <a:pt x="476" y="142"/>
                    </a:lnTo>
                    <a:lnTo>
                      <a:pt x="482" y="140"/>
                    </a:lnTo>
                    <a:lnTo>
                      <a:pt x="490" y="148"/>
                    </a:lnTo>
                    <a:lnTo>
                      <a:pt x="490" y="156"/>
                    </a:lnTo>
                    <a:lnTo>
                      <a:pt x="488" y="156"/>
                    </a:lnTo>
                    <a:lnTo>
                      <a:pt x="484" y="150"/>
                    </a:lnTo>
                    <a:lnTo>
                      <a:pt x="476" y="146"/>
                    </a:lnTo>
                    <a:lnTo>
                      <a:pt x="476" y="148"/>
                    </a:lnTo>
                    <a:lnTo>
                      <a:pt x="478" y="148"/>
                    </a:lnTo>
                    <a:lnTo>
                      <a:pt x="482" y="152"/>
                    </a:lnTo>
                    <a:lnTo>
                      <a:pt x="476" y="152"/>
                    </a:lnTo>
                    <a:lnTo>
                      <a:pt x="484" y="160"/>
                    </a:lnTo>
                    <a:lnTo>
                      <a:pt x="478" y="162"/>
                    </a:lnTo>
                    <a:lnTo>
                      <a:pt x="462" y="152"/>
                    </a:lnTo>
                    <a:lnTo>
                      <a:pt x="460" y="152"/>
                    </a:lnTo>
                    <a:lnTo>
                      <a:pt x="462" y="156"/>
                    </a:lnTo>
                    <a:lnTo>
                      <a:pt x="470" y="162"/>
                    </a:lnTo>
                    <a:lnTo>
                      <a:pt x="482" y="166"/>
                    </a:lnTo>
                    <a:lnTo>
                      <a:pt x="484" y="172"/>
                    </a:lnTo>
                    <a:lnTo>
                      <a:pt x="484" y="170"/>
                    </a:lnTo>
                    <a:lnTo>
                      <a:pt x="488" y="172"/>
                    </a:lnTo>
                    <a:lnTo>
                      <a:pt x="488" y="170"/>
                    </a:lnTo>
                    <a:lnTo>
                      <a:pt x="492" y="172"/>
                    </a:lnTo>
                    <a:lnTo>
                      <a:pt x="486" y="174"/>
                    </a:lnTo>
                    <a:lnTo>
                      <a:pt x="494" y="176"/>
                    </a:lnTo>
                    <a:lnTo>
                      <a:pt x="494" y="180"/>
                    </a:lnTo>
                    <a:lnTo>
                      <a:pt x="488" y="186"/>
                    </a:lnTo>
                    <a:lnTo>
                      <a:pt x="486" y="188"/>
                    </a:lnTo>
                    <a:lnTo>
                      <a:pt x="476" y="180"/>
                    </a:lnTo>
                    <a:lnTo>
                      <a:pt x="478" y="178"/>
                    </a:lnTo>
                    <a:lnTo>
                      <a:pt x="474" y="176"/>
                    </a:lnTo>
                    <a:lnTo>
                      <a:pt x="474" y="180"/>
                    </a:lnTo>
                    <a:lnTo>
                      <a:pt x="470" y="176"/>
                    </a:lnTo>
                    <a:lnTo>
                      <a:pt x="470" y="172"/>
                    </a:lnTo>
                    <a:lnTo>
                      <a:pt x="468" y="170"/>
                    </a:lnTo>
                    <a:lnTo>
                      <a:pt x="462" y="170"/>
                    </a:lnTo>
                    <a:lnTo>
                      <a:pt x="460" y="172"/>
                    </a:lnTo>
                    <a:lnTo>
                      <a:pt x="456" y="170"/>
                    </a:lnTo>
                    <a:lnTo>
                      <a:pt x="454" y="170"/>
                    </a:lnTo>
                    <a:lnTo>
                      <a:pt x="448" y="162"/>
                    </a:lnTo>
                    <a:lnTo>
                      <a:pt x="452" y="170"/>
                    </a:lnTo>
                    <a:lnTo>
                      <a:pt x="446" y="172"/>
                    </a:lnTo>
                    <a:lnTo>
                      <a:pt x="452" y="174"/>
                    </a:lnTo>
                    <a:lnTo>
                      <a:pt x="458" y="172"/>
                    </a:lnTo>
                    <a:lnTo>
                      <a:pt x="462" y="176"/>
                    </a:lnTo>
                    <a:lnTo>
                      <a:pt x="464" y="172"/>
                    </a:lnTo>
                    <a:lnTo>
                      <a:pt x="468" y="176"/>
                    </a:lnTo>
                    <a:lnTo>
                      <a:pt x="470" y="182"/>
                    </a:lnTo>
                    <a:lnTo>
                      <a:pt x="474" y="186"/>
                    </a:lnTo>
                    <a:lnTo>
                      <a:pt x="474" y="188"/>
                    </a:lnTo>
                    <a:lnTo>
                      <a:pt x="476" y="186"/>
                    </a:lnTo>
                    <a:lnTo>
                      <a:pt x="482" y="188"/>
                    </a:lnTo>
                    <a:lnTo>
                      <a:pt x="482" y="192"/>
                    </a:lnTo>
                    <a:lnTo>
                      <a:pt x="484" y="192"/>
                    </a:lnTo>
                    <a:lnTo>
                      <a:pt x="484" y="194"/>
                    </a:lnTo>
                    <a:lnTo>
                      <a:pt x="478" y="200"/>
                    </a:lnTo>
                    <a:lnTo>
                      <a:pt x="482" y="204"/>
                    </a:lnTo>
                    <a:lnTo>
                      <a:pt x="484" y="196"/>
                    </a:lnTo>
                    <a:lnTo>
                      <a:pt x="488" y="192"/>
                    </a:lnTo>
                    <a:lnTo>
                      <a:pt x="492" y="190"/>
                    </a:lnTo>
                    <a:lnTo>
                      <a:pt x="494" y="194"/>
                    </a:lnTo>
                    <a:lnTo>
                      <a:pt x="490" y="196"/>
                    </a:lnTo>
                    <a:lnTo>
                      <a:pt x="490" y="200"/>
                    </a:lnTo>
                    <a:lnTo>
                      <a:pt x="494" y="196"/>
                    </a:lnTo>
                    <a:lnTo>
                      <a:pt x="498" y="196"/>
                    </a:lnTo>
                    <a:lnTo>
                      <a:pt x="494" y="188"/>
                    </a:lnTo>
                    <a:lnTo>
                      <a:pt x="494" y="186"/>
                    </a:lnTo>
                    <a:lnTo>
                      <a:pt x="502" y="188"/>
                    </a:lnTo>
                    <a:lnTo>
                      <a:pt x="504" y="190"/>
                    </a:lnTo>
                    <a:lnTo>
                      <a:pt x="506" y="186"/>
                    </a:lnTo>
                    <a:lnTo>
                      <a:pt x="516" y="186"/>
                    </a:lnTo>
                    <a:lnTo>
                      <a:pt x="530" y="212"/>
                    </a:lnTo>
                    <a:lnTo>
                      <a:pt x="530" y="216"/>
                    </a:lnTo>
                    <a:lnTo>
                      <a:pt x="530" y="210"/>
                    </a:lnTo>
                    <a:lnTo>
                      <a:pt x="522" y="202"/>
                    </a:lnTo>
                    <a:lnTo>
                      <a:pt x="522" y="216"/>
                    </a:lnTo>
                    <a:lnTo>
                      <a:pt x="520" y="216"/>
                    </a:lnTo>
                    <a:lnTo>
                      <a:pt x="518" y="212"/>
                    </a:lnTo>
                    <a:lnTo>
                      <a:pt x="520" y="218"/>
                    </a:lnTo>
                    <a:lnTo>
                      <a:pt x="514" y="218"/>
                    </a:lnTo>
                    <a:lnTo>
                      <a:pt x="500" y="220"/>
                    </a:lnTo>
                    <a:lnTo>
                      <a:pt x="488" y="222"/>
                    </a:lnTo>
                    <a:lnTo>
                      <a:pt x="484" y="224"/>
                    </a:lnTo>
                    <a:lnTo>
                      <a:pt x="460" y="228"/>
                    </a:lnTo>
                    <a:lnTo>
                      <a:pt x="442" y="232"/>
                    </a:lnTo>
                    <a:lnTo>
                      <a:pt x="432" y="234"/>
                    </a:lnTo>
                    <a:lnTo>
                      <a:pt x="402" y="240"/>
                    </a:lnTo>
                    <a:lnTo>
                      <a:pt x="394" y="242"/>
                    </a:lnTo>
                    <a:lnTo>
                      <a:pt x="384" y="246"/>
                    </a:lnTo>
                    <a:lnTo>
                      <a:pt x="366" y="248"/>
                    </a:lnTo>
                    <a:lnTo>
                      <a:pt x="356" y="250"/>
                    </a:lnTo>
                    <a:lnTo>
                      <a:pt x="336" y="254"/>
                    </a:lnTo>
                    <a:lnTo>
                      <a:pt x="334" y="254"/>
                    </a:lnTo>
                    <a:lnTo>
                      <a:pt x="308" y="258"/>
                    </a:lnTo>
                    <a:close/>
                    <a:moveTo>
                      <a:pt x="514" y="130"/>
                    </a:moveTo>
                    <a:lnTo>
                      <a:pt x="508" y="130"/>
                    </a:lnTo>
                    <a:lnTo>
                      <a:pt x="508" y="128"/>
                    </a:lnTo>
                    <a:lnTo>
                      <a:pt x="510" y="128"/>
                    </a:lnTo>
                    <a:lnTo>
                      <a:pt x="508" y="128"/>
                    </a:lnTo>
                    <a:lnTo>
                      <a:pt x="516" y="116"/>
                    </a:lnTo>
                    <a:lnTo>
                      <a:pt x="514" y="110"/>
                    </a:lnTo>
                    <a:lnTo>
                      <a:pt x="520" y="104"/>
                    </a:lnTo>
                    <a:lnTo>
                      <a:pt x="520" y="100"/>
                    </a:lnTo>
                    <a:lnTo>
                      <a:pt x="516" y="96"/>
                    </a:lnTo>
                    <a:lnTo>
                      <a:pt x="520" y="94"/>
                    </a:lnTo>
                    <a:lnTo>
                      <a:pt x="520" y="90"/>
                    </a:lnTo>
                    <a:lnTo>
                      <a:pt x="520" y="88"/>
                    </a:lnTo>
                    <a:lnTo>
                      <a:pt x="536" y="84"/>
                    </a:lnTo>
                    <a:lnTo>
                      <a:pt x="528" y="114"/>
                    </a:lnTo>
                    <a:lnTo>
                      <a:pt x="530" y="114"/>
                    </a:lnTo>
                    <a:lnTo>
                      <a:pt x="522" y="124"/>
                    </a:lnTo>
                    <a:lnTo>
                      <a:pt x="528" y="126"/>
                    </a:lnTo>
                    <a:lnTo>
                      <a:pt x="522" y="128"/>
                    </a:lnTo>
                    <a:lnTo>
                      <a:pt x="520" y="132"/>
                    </a:lnTo>
                    <a:lnTo>
                      <a:pt x="524" y="132"/>
                    </a:lnTo>
                    <a:lnTo>
                      <a:pt x="518" y="136"/>
                    </a:lnTo>
                    <a:lnTo>
                      <a:pt x="518" y="140"/>
                    </a:lnTo>
                    <a:lnTo>
                      <a:pt x="520" y="142"/>
                    </a:lnTo>
                    <a:lnTo>
                      <a:pt x="518" y="140"/>
                    </a:lnTo>
                    <a:lnTo>
                      <a:pt x="514" y="146"/>
                    </a:lnTo>
                    <a:lnTo>
                      <a:pt x="516" y="164"/>
                    </a:lnTo>
                    <a:lnTo>
                      <a:pt x="514" y="166"/>
                    </a:lnTo>
                    <a:lnTo>
                      <a:pt x="506" y="152"/>
                    </a:lnTo>
                    <a:lnTo>
                      <a:pt x="508" y="136"/>
                    </a:lnTo>
                    <a:lnTo>
                      <a:pt x="508" y="132"/>
                    </a:lnTo>
                    <a:lnTo>
                      <a:pt x="508" y="130"/>
                    </a:lnTo>
                    <a:lnTo>
                      <a:pt x="514" y="130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08" name="Freeform 288"/>
              <p:cNvSpPr>
                <a:spLocks/>
              </p:cNvSpPr>
              <p:nvPr/>
            </p:nvSpPr>
            <p:spPr bwMode="auto">
              <a:xfrm>
                <a:off x="2956" y="2449"/>
                <a:ext cx="460" cy="395"/>
              </a:xfrm>
              <a:custGeom>
                <a:avLst/>
                <a:gdLst>
                  <a:gd name="T0" fmla="*/ 456 w 460"/>
                  <a:gd name="T1" fmla="*/ 318 h 394"/>
                  <a:gd name="T2" fmla="*/ 454 w 460"/>
                  <a:gd name="T3" fmla="*/ 324 h 394"/>
                  <a:gd name="T4" fmla="*/ 448 w 460"/>
                  <a:gd name="T5" fmla="*/ 338 h 394"/>
                  <a:gd name="T6" fmla="*/ 440 w 460"/>
                  <a:gd name="T7" fmla="*/ 346 h 394"/>
                  <a:gd name="T8" fmla="*/ 434 w 460"/>
                  <a:gd name="T9" fmla="*/ 346 h 394"/>
                  <a:gd name="T10" fmla="*/ 430 w 460"/>
                  <a:gd name="T11" fmla="*/ 342 h 394"/>
                  <a:gd name="T12" fmla="*/ 434 w 460"/>
                  <a:gd name="T13" fmla="*/ 356 h 394"/>
                  <a:gd name="T14" fmla="*/ 432 w 460"/>
                  <a:gd name="T15" fmla="*/ 366 h 394"/>
                  <a:gd name="T16" fmla="*/ 430 w 460"/>
                  <a:gd name="T17" fmla="*/ 376 h 394"/>
                  <a:gd name="T18" fmla="*/ 424 w 460"/>
                  <a:gd name="T19" fmla="*/ 388 h 394"/>
                  <a:gd name="T20" fmla="*/ 382 w 460"/>
                  <a:gd name="T21" fmla="*/ 382 h 394"/>
                  <a:gd name="T22" fmla="*/ 394 w 460"/>
                  <a:gd name="T23" fmla="*/ 372 h 394"/>
                  <a:gd name="T24" fmla="*/ 398 w 460"/>
                  <a:gd name="T25" fmla="*/ 358 h 394"/>
                  <a:gd name="T26" fmla="*/ 390 w 460"/>
                  <a:gd name="T27" fmla="*/ 352 h 394"/>
                  <a:gd name="T28" fmla="*/ 322 w 460"/>
                  <a:gd name="T29" fmla="*/ 352 h 394"/>
                  <a:gd name="T30" fmla="*/ 224 w 460"/>
                  <a:gd name="T31" fmla="*/ 356 h 394"/>
                  <a:gd name="T32" fmla="*/ 152 w 460"/>
                  <a:gd name="T33" fmla="*/ 358 h 394"/>
                  <a:gd name="T34" fmla="*/ 80 w 460"/>
                  <a:gd name="T35" fmla="*/ 338 h 394"/>
                  <a:gd name="T36" fmla="*/ 80 w 460"/>
                  <a:gd name="T37" fmla="*/ 260 h 394"/>
                  <a:gd name="T38" fmla="*/ 78 w 460"/>
                  <a:gd name="T39" fmla="*/ 188 h 394"/>
                  <a:gd name="T40" fmla="*/ 78 w 460"/>
                  <a:gd name="T41" fmla="*/ 130 h 394"/>
                  <a:gd name="T42" fmla="*/ 64 w 460"/>
                  <a:gd name="T43" fmla="*/ 126 h 394"/>
                  <a:gd name="T44" fmla="*/ 56 w 460"/>
                  <a:gd name="T45" fmla="*/ 110 h 394"/>
                  <a:gd name="T46" fmla="*/ 46 w 460"/>
                  <a:gd name="T47" fmla="*/ 98 h 394"/>
                  <a:gd name="T48" fmla="*/ 52 w 460"/>
                  <a:gd name="T49" fmla="*/ 84 h 394"/>
                  <a:gd name="T50" fmla="*/ 56 w 460"/>
                  <a:gd name="T51" fmla="*/ 78 h 394"/>
                  <a:gd name="T52" fmla="*/ 54 w 460"/>
                  <a:gd name="T53" fmla="*/ 70 h 394"/>
                  <a:gd name="T54" fmla="*/ 46 w 460"/>
                  <a:gd name="T55" fmla="*/ 68 h 394"/>
                  <a:gd name="T56" fmla="*/ 30 w 460"/>
                  <a:gd name="T57" fmla="*/ 54 h 394"/>
                  <a:gd name="T58" fmla="*/ 22 w 460"/>
                  <a:gd name="T59" fmla="*/ 46 h 394"/>
                  <a:gd name="T60" fmla="*/ 8 w 460"/>
                  <a:gd name="T61" fmla="*/ 32 h 394"/>
                  <a:gd name="T62" fmla="*/ 8 w 460"/>
                  <a:gd name="T63" fmla="*/ 22 h 394"/>
                  <a:gd name="T64" fmla="*/ 6 w 460"/>
                  <a:gd name="T65" fmla="*/ 12 h 394"/>
                  <a:gd name="T66" fmla="*/ 36 w 460"/>
                  <a:gd name="T67" fmla="*/ 6 h 394"/>
                  <a:gd name="T68" fmla="*/ 114 w 460"/>
                  <a:gd name="T69" fmla="*/ 6 h 394"/>
                  <a:gd name="T70" fmla="*/ 200 w 460"/>
                  <a:gd name="T71" fmla="*/ 2 h 394"/>
                  <a:gd name="T72" fmla="*/ 264 w 460"/>
                  <a:gd name="T73" fmla="*/ 0 h 394"/>
                  <a:gd name="T74" fmla="*/ 274 w 460"/>
                  <a:gd name="T75" fmla="*/ 8 h 394"/>
                  <a:gd name="T76" fmla="*/ 280 w 460"/>
                  <a:gd name="T77" fmla="*/ 16 h 394"/>
                  <a:gd name="T78" fmla="*/ 280 w 460"/>
                  <a:gd name="T79" fmla="*/ 34 h 394"/>
                  <a:gd name="T80" fmla="*/ 288 w 460"/>
                  <a:gd name="T81" fmla="*/ 58 h 394"/>
                  <a:gd name="T82" fmla="*/ 292 w 460"/>
                  <a:gd name="T83" fmla="*/ 70 h 394"/>
                  <a:gd name="T84" fmla="*/ 310 w 460"/>
                  <a:gd name="T85" fmla="*/ 90 h 394"/>
                  <a:gd name="T86" fmla="*/ 334 w 460"/>
                  <a:gd name="T87" fmla="*/ 108 h 394"/>
                  <a:gd name="T88" fmla="*/ 340 w 460"/>
                  <a:gd name="T89" fmla="*/ 126 h 394"/>
                  <a:gd name="T90" fmla="*/ 350 w 460"/>
                  <a:gd name="T91" fmla="*/ 144 h 394"/>
                  <a:gd name="T92" fmla="*/ 368 w 460"/>
                  <a:gd name="T93" fmla="*/ 140 h 394"/>
                  <a:gd name="T94" fmla="*/ 380 w 460"/>
                  <a:gd name="T95" fmla="*/ 152 h 394"/>
                  <a:gd name="T96" fmla="*/ 376 w 460"/>
                  <a:gd name="T97" fmla="*/ 166 h 394"/>
                  <a:gd name="T98" fmla="*/ 368 w 460"/>
                  <a:gd name="T99" fmla="*/ 186 h 394"/>
                  <a:gd name="T100" fmla="*/ 370 w 460"/>
                  <a:gd name="T101" fmla="*/ 204 h 394"/>
                  <a:gd name="T102" fmla="*/ 388 w 460"/>
                  <a:gd name="T103" fmla="*/ 218 h 394"/>
                  <a:gd name="T104" fmla="*/ 400 w 460"/>
                  <a:gd name="T105" fmla="*/ 228 h 394"/>
                  <a:gd name="T106" fmla="*/ 414 w 460"/>
                  <a:gd name="T107" fmla="*/ 234 h 394"/>
                  <a:gd name="T108" fmla="*/ 426 w 460"/>
                  <a:gd name="T109" fmla="*/ 246 h 394"/>
                  <a:gd name="T110" fmla="*/ 434 w 460"/>
                  <a:gd name="T111" fmla="*/ 266 h 394"/>
                  <a:gd name="T112" fmla="*/ 430 w 460"/>
                  <a:gd name="T113" fmla="*/ 278 h 394"/>
                  <a:gd name="T114" fmla="*/ 436 w 460"/>
                  <a:gd name="T115" fmla="*/ 290 h 394"/>
                  <a:gd name="T116" fmla="*/ 448 w 460"/>
                  <a:gd name="T117" fmla="*/ 300 h 394"/>
                  <a:gd name="T118" fmla="*/ 448 w 460"/>
                  <a:gd name="T119" fmla="*/ 296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0" h="394">
                    <a:moveTo>
                      <a:pt x="460" y="304"/>
                    </a:moveTo>
                    <a:lnTo>
                      <a:pt x="458" y="312"/>
                    </a:lnTo>
                    <a:lnTo>
                      <a:pt x="456" y="312"/>
                    </a:lnTo>
                    <a:lnTo>
                      <a:pt x="456" y="316"/>
                    </a:lnTo>
                    <a:lnTo>
                      <a:pt x="456" y="318"/>
                    </a:lnTo>
                    <a:lnTo>
                      <a:pt x="458" y="318"/>
                    </a:lnTo>
                    <a:lnTo>
                      <a:pt x="458" y="320"/>
                    </a:lnTo>
                    <a:lnTo>
                      <a:pt x="458" y="322"/>
                    </a:lnTo>
                    <a:lnTo>
                      <a:pt x="456" y="322"/>
                    </a:lnTo>
                    <a:lnTo>
                      <a:pt x="454" y="324"/>
                    </a:lnTo>
                    <a:lnTo>
                      <a:pt x="456" y="328"/>
                    </a:lnTo>
                    <a:lnTo>
                      <a:pt x="456" y="332"/>
                    </a:lnTo>
                    <a:lnTo>
                      <a:pt x="454" y="336"/>
                    </a:lnTo>
                    <a:lnTo>
                      <a:pt x="454" y="338"/>
                    </a:lnTo>
                    <a:lnTo>
                      <a:pt x="448" y="338"/>
                    </a:lnTo>
                    <a:lnTo>
                      <a:pt x="446" y="334"/>
                    </a:lnTo>
                    <a:lnTo>
                      <a:pt x="444" y="334"/>
                    </a:lnTo>
                    <a:lnTo>
                      <a:pt x="442" y="334"/>
                    </a:lnTo>
                    <a:lnTo>
                      <a:pt x="440" y="342"/>
                    </a:lnTo>
                    <a:lnTo>
                      <a:pt x="440" y="346"/>
                    </a:lnTo>
                    <a:lnTo>
                      <a:pt x="440" y="350"/>
                    </a:lnTo>
                    <a:lnTo>
                      <a:pt x="436" y="350"/>
                    </a:lnTo>
                    <a:lnTo>
                      <a:pt x="434" y="348"/>
                    </a:lnTo>
                    <a:lnTo>
                      <a:pt x="436" y="346"/>
                    </a:lnTo>
                    <a:lnTo>
                      <a:pt x="434" y="346"/>
                    </a:lnTo>
                    <a:lnTo>
                      <a:pt x="436" y="342"/>
                    </a:lnTo>
                    <a:lnTo>
                      <a:pt x="434" y="340"/>
                    </a:lnTo>
                    <a:lnTo>
                      <a:pt x="432" y="340"/>
                    </a:lnTo>
                    <a:lnTo>
                      <a:pt x="430" y="340"/>
                    </a:lnTo>
                    <a:lnTo>
                      <a:pt x="430" y="342"/>
                    </a:lnTo>
                    <a:lnTo>
                      <a:pt x="432" y="346"/>
                    </a:lnTo>
                    <a:lnTo>
                      <a:pt x="434" y="348"/>
                    </a:lnTo>
                    <a:lnTo>
                      <a:pt x="432" y="350"/>
                    </a:lnTo>
                    <a:lnTo>
                      <a:pt x="434" y="354"/>
                    </a:lnTo>
                    <a:lnTo>
                      <a:pt x="434" y="356"/>
                    </a:lnTo>
                    <a:lnTo>
                      <a:pt x="432" y="358"/>
                    </a:lnTo>
                    <a:lnTo>
                      <a:pt x="428" y="358"/>
                    </a:lnTo>
                    <a:lnTo>
                      <a:pt x="428" y="362"/>
                    </a:lnTo>
                    <a:lnTo>
                      <a:pt x="432" y="364"/>
                    </a:lnTo>
                    <a:lnTo>
                      <a:pt x="432" y="366"/>
                    </a:lnTo>
                    <a:lnTo>
                      <a:pt x="428" y="368"/>
                    </a:lnTo>
                    <a:lnTo>
                      <a:pt x="424" y="368"/>
                    </a:lnTo>
                    <a:lnTo>
                      <a:pt x="424" y="370"/>
                    </a:lnTo>
                    <a:lnTo>
                      <a:pt x="428" y="372"/>
                    </a:lnTo>
                    <a:lnTo>
                      <a:pt x="430" y="376"/>
                    </a:lnTo>
                    <a:lnTo>
                      <a:pt x="430" y="378"/>
                    </a:lnTo>
                    <a:lnTo>
                      <a:pt x="426" y="380"/>
                    </a:lnTo>
                    <a:lnTo>
                      <a:pt x="426" y="382"/>
                    </a:lnTo>
                    <a:lnTo>
                      <a:pt x="424" y="386"/>
                    </a:lnTo>
                    <a:lnTo>
                      <a:pt x="424" y="388"/>
                    </a:lnTo>
                    <a:lnTo>
                      <a:pt x="404" y="392"/>
                    </a:lnTo>
                    <a:lnTo>
                      <a:pt x="384" y="394"/>
                    </a:lnTo>
                    <a:lnTo>
                      <a:pt x="376" y="394"/>
                    </a:lnTo>
                    <a:lnTo>
                      <a:pt x="380" y="384"/>
                    </a:lnTo>
                    <a:lnTo>
                      <a:pt x="382" y="382"/>
                    </a:lnTo>
                    <a:lnTo>
                      <a:pt x="384" y="382"/>
                    </a:lnTo>
                    <a:lnTo>
                      <a:pt x="386" y="380"/>
                    </a:lnTo>
                    <a:lnTo>
                      <a:pt x="386" y="378"/>
                    </a:lnTo>
                    <a:lnTo>
                      <a:pt x="390" y="376"/>
                    </a:lnTo>
                    <a:lnTo>
                      <a:pt x="394" y="372"/>
                    </a:lnTo>
                    <a:lnTo>
                      <a:pt x="394" y="368"/>
                    </a:lnTo>
                    <a:lnTo>
                      <a:pt x="398" y="368"/>
                    </a:lnTo>
                    <a:lnTo>
                      <a:pt x="398" y="366"/>
                    </a:lnTo>
                    <a:lnTo>
                      <a:pt x="396" y="364"/>
                    </a:lnTo>
                    <a:lnTo>
                      <a:pt x="398" y="358"/>
                    </a:lnTo>
                    <a:lnTo>
                      <a:pt x="396" y="356"/>
                    </a:lnTo>
                    <a:lnTo>
                      <a:pt x="394" y="356"/>
                    </a:lnTo>
                    <a:lnTo>
                      <a:pt x="390" y="354"/>
                    </a:lnTo>
                    <a:lnTo>
                      <a:pt x="394" y="352"/>
                    </a:lnTo>
                    <a:lnTo>
                      <a:pt x="390" y="352"/>
                    </a:lnTo>
                    <a:lnTo>
                      <a:pt x="388" y="350"/>
                    </a:lnTo>
                    <a:lnTo>
                      <a:pt x="384" y="350"/>
                    </a:lnTo>
                    <a:lnTo>
                      <a:pt x="360" y="350"/>
                    </a:lnTo>
                    <a:lnTo>
                      <a:pt x="344" y="352"/>
                    </a:lnTo>
                    <a:lnTo>
                      <a:pt x="322" y="352"/>
                    </a:lnTo>
                    <a:lnTo>
                      <a:pt x="304" y="354"/>
                    </a:lnTo>
                    <a:lnTo>
                      <a:pt x="298" y="354"/>
                    </a:lnTo>
                    <a:lnTo>
                      <a:pt x="282" y="354"/>
                    </a:lnTo>
                    <a:lnTo>
                      <a:pt x="252" y="356"/>
                    </a:lnTo>
                    <a:lnTo>
                      <a:pt x="224" y="356"/>
                    </a:lnTo>
                    <a:lnTo>
                      <a:pt x="208" y="356"/>
                    </a:lnTo>
                    <a:lnTo>
                      <a:pt x="202" y="358"/>
                    </a:lnTo>
                    <a:lnTo>
                      <a:pt x="172" y="358"/>
                    </a:lnTo>
                    <a:lnTo>
                      <a:pt x="170" y="358"/>
                    </a:lnTo>
                    <a:lnTo>
                      <a:pt x="152" y="358"/>
                    </a:lnTo>
                    <a:lnTo>
                      <a:pt x="132" y="358"/>
                    </a:lnTo>
                    <a:lnTo>
                      <a:pt x="116" y="362"/>
                    </a:lnTo>
                    <a:lnTo>
                      <a:pt x="80" y="362"/>
                    </a:lnTo>
                    <a:lnTo>
                      <a:pt x="80" y="346"/>
                    </a:lnTo>
                    <a:lnTo>
                      <a:pt x="80" y="338"/>
                    </a:lnTo>
                    <a:lnTo>
                      <a:pt x="80" y="318"/>
                    </a:lnTo>
                    <a:lnTo>
                      <a:pt x="80" y="310"/>
                    </a:lnTo>
                    <a:lnTo>
                      <a:pt x="80" y="288"/>
                    </a:lnTo>
                    <a:lnTo>
                      <a:pt x="80" y="286"/>
                    </a:lnTo>
                    <a:lnTo>
                      <a:pt x="80" y="260"/>
                    </a:lnTo>
                    <a:lnTo>
                      <a:pt x="80" y="258"/>
                    </a:lnTo>
                    <a:lnTo>
                      <a:pt x="78" y="228"/>
                    </a:lnTo>
                    <a:lnTo>
                      <a:pt x="78" y="226"/>
                    </a:lnTo>
                    <a:lnTo>
                      <a:pt x="78" y="196"/>
                    </a:lnTo>
                    <a:lnTo>
                      <a:pt x="78" y="188"/>
                    </a:lnTo>
                    <a:lnTo>
                      <a:pt x="78" y="166"/>
                    </a:lnTo>
                    <a:lnTo>
                      <a:pt x="78" y="158"/>
                    </a:lnTo>
                    <a:lnTo>
                      <a:pt x="78" y="140"/>
                    </a:lnTo>
                    <a:lnTo>
                      <a:pt x="78" y="134"/>
                    </a:lnTo>
                    <a:lnTo>
                      <a:pt x="78" y="130"/>
                    </a:lnTo>
                    <a:lnTo>
                      <a:pt x="76" y="130"/>
                    </a:lnTo>
                    <a:lnTo>
                      <a:pt x="72" y="128"/>
                    </a:lnTo>
                    <a:lnTo>
                      <a:pt x="70" y="128"/>
                    </a:lnTo>
                    <a:lnTo>
                      <a:pt x="66" y="126"/>
                    </a:lnTo>
                    <a:lnTo>
                      <a:pt x="64" y="126"/>
                    </a:lnTo>
                    <a:lnTo>
                      <a:pt x="64" y="122"/>
                    </a:lnTo>
                    <a:lnTo>
                      <a:pt x="60" y="120"/>
                    </a:lnTo>
                    <a:lnTo>
                      <a:pt x="56" y="114"/>
                    </a:lnTo>
                    <a:lnTo>
                      <a:pt x="60" y="110"/>
                    </a:lnTo>
                    <a:lnTo>
                      <a:pt x="56" y="110"/>
                    </a:lnTo>
                    <a:lnTo>
                      <a:pt x="54" y="108"/>
                    </a:lnTo>
                    <a:lnTo>
                      <a:pt x="52" y="106"/>
                    </a:lnTo>
                    <a:lnTo>
                      <a:pt x="48" y="104"/>
                    </a:lnTo>
                    <a:lnTo>
                      <a:pt x="48" y="100"/>
                    </a:lnTo>
                    <a:lnTo>
                      <a:pt x="46" y="98"/>
                    </a:lnTo>
                    <a:lnTo>
                      <a:pt x="42" y="96"/>
                    </a:lnTo>
                    <a:lnTo>
                      <a:pt x="48" y="94"/>
                    </a:lnTo>
                    <a:lnTo>
                      <a:pt x="48" y="90"/>
                    </a:lnTo>
                    <a:lnTo>
                      <a:pt x="50" y="88"/>
                    </a:lnTo>
                    <a:lnTo>
                      <a:pt x="52" y="84"/>
                    </a:lnTo>
                    <a:lnTo>
                      <a:pt x="54" y="80"/>
                    </a:lnTo>
                    <a:lnTo>
                      <a:pt x="56" y="80"/>
                    </a:lnTo>
                    <a:lnTo>
                      <a:pt x="60" y="80"/>
                    </a:lnTo>
                    <a:lnTo>
                      <a:pt x="60" y="78"/>
                    </a:lnTo>
                    <a:lnTo>
                      <a:pt x="56" y="78"/>
                    </a:lnTo>
                    <a:lnTo>
                      <a:pt x="54" y="76"/>
                    </a:lnTo>
                    <a:lnTo>
                      <a:pt x="56" y="76"/>
                    </a:lnTo>
                    <a:lnTo>
                      <a:pt x="60" y="74"/>
                    </a:lnTo>
                    <a:lnTo>
                      <a:pt x="56" y="70"/>
                    </a:lnTo>
                    <a:lnTo>
                      <a:pt x="54" y="70"/>
                    </a:lnTo>
                    <a:lnTo>
                      <a:pt x="54" y="66"/>
                    </a:lnTo>
                    <a:lnTo>
                      <a:pt x="52" y="66"/>
                    </a:lnTo>
                    <a:lnTo>
                      <a:pt x="50" y="66"/>
                    </a:lnTo>
                    <a:lnTo>
                      <a:pt x="48" y="68"/>
                    </a:lnTo>
                    <a:lnTo>
                      <a:pt x="46" y="68"/>
                    </a:lnTo>
                    <a:lnTo>
                      <a:pt x="40" y="66"/>
                    </a:lnTo>
                    <a:lnTo>
                      <a:pt x="38" y="64"/>
                    </a:lnTo>
                    <a:lnTo>
                      <a:pt x="36" y="62"/>
                    </a:lnTo>
                    <a:lnTo>
                      <a:pt x="32" y="58"/>
                    </a:lnTo>
                    <a:lnTo>
                      <a:pt x="30" y="54"/>
                    </a:lnTo>
                    <a:lnTo>
                      <a:pt x="26" y="54"/>
                    </a:lnTo>
                    <a:lnTo>
                      <a:pt x="24" y="52"/>
                    </a:lnTo>
                    <a:lnTo>
                      <a:pt x="24" y="50"/>
                    </a:lnTo>
                    <a:lnTo>
                      <a:pt x="24" y="48"/>
                    </a:lnTo>
                    <a:lnTo>
                      <a:pt x="22" y="46"/>
                    </a:lnTo>
                    <a:lnTo>
                      <a:pt x="20" y="44"/>
                    </a:lnTo>
                    <a:lnTo>
                      <a:pt x="20" y="38"/>
                    </a:lnTo>
                    <a:lnTo>
                      <a:pt x="16" y="34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0"/>
                    </a:lnTo>
                    <a:lnTo>
                      <a:pt x="10" y="30"/>
                    </a:lnTo>
                    <a:lnTo>
                      <a:pt x="10" y="28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6" y="12"/>
                    </a:lnTo>
                    <a:lnTo>
                      <a:pt x="6" y="8"/>
                    </a:lnTo>
                    <a:lnTo>
                      <a:pt x="6" y="12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54" y="6"/>
                    </a:lnTo>
                    <a:lnTo>
                      <a:pt x="72" y="6"/>
                    </a:lnTo>
                    <a:lnTo>
                      <a:pt x="84" y="6"/>
                    </a:lnTo>
                    <a:lnTo>
                      <a:pt x="100" y="6"/>
                    </a:lnTo>
                    <a:lnTo>
                      <a:pt x="114" y="6"/>
                    </a:lnTo>
                    <a:lnTo>
                      <a:pt x="130" y="6"/>
                    </a:lnTo>
                    <a:lnTo>
                      <a:pt x="144" y="4"/>
                    </a:lnTo>
                    <a:lnTo>
                      <a:pt x="156" y="4"/>
                    </a:lnTo>
                    <a:lnTo>
                      <a:pt x="174" y="4"/>
                    </a:lnTo>
                    <a:lnTo>
                      <a:pt x="200" y="2"/>
                    </a:lnTo>
                    <a:lnTo>
                      <a:pt x="204" y="2"/>
                    </a:lnTo>
                    <a:lnTo>
                      <a:pt x="222" y="2"/>
                    </a:lnTo>
                    <a:lnTo>
                      <a:pt x="234" y="0"/>
                    </a:lnTo>
                    <a:lnTo>
                      <a:pt x="250" y="0"/>
                    </a:lnTo>
                    <a:lnTo>
                      <a:pt x="264" y="0"/>
                    </a:lnTo>
                    <a:lnTo>
                      <a:pt x="266" y="2"/>
                    </a:lnTo>
                    <a:lnTo>
                      <a:pt x="266" y="4"/>
                    </a:lnTo>
                    <a:lnTo>
                      <a:pt x="270" y="4"/>
                    </a:lnTo>
                    <a:lnTo>
                      <a:pt x="270" y="6"/>
                    </a:lnTo>
                    <a:lnTo>
                      <a:pt x="274" y="8"/>
                    </a:lnTo>
                    <a:lnTo>
                      <a:pt x="276" y="12"/>
                    </a:lnTo>
                    <a:lnTo>
                      <a:pt x="278" y="12"/>
                    </a:lnTo>
                    <a:lnTo>
                      <a:pt x="278" y="14"/>
                    </a:lnTo>
                    <a:lnTo>
                      <a:pt x="278" y="16"/>
                    </a:lnTo>
                    <a:lnTo>
                      <a:pt x="280" y="16"/>
                    </a:lnTo>
                    <a:lnTo>
                      <a:pt x="282" y="16"/>
                    </a:lnTo>
                    <a:lnTo>
                      <a:pt x="282" y="18"/>
                    </a:lnTo>
                    <a:lnTo>
                      <a:pt x="280" y="22"/>
                    </a:lnTo>
                    <a:lnTo>
                      <a:pt x="280" y="30"/>
                    </a:lnTo>
                    <a:lnTo>
                      <a:pt x="280" y="34"/>
                    </a:lnTo>
                    <a:lnTo>
                      <a:pt x="280" y="38"/>
                    </a:lnTo>
                    <a:lnTo>
                      <a:pt x="280" y="46"/>
                    </a:lnTo>
                    <a:lnTo>
                      <a:pt x="282" y="50"/>
                    </a:lnTo>
                    <a:lnTo>
                      <a:pt x="284" y="54"/>
                    </a:lnTo>
                    <a:lnTo>
                      <a:pt x="288" y="58"/>
                    </a:lnTo>
                    <a:lnTo>
                      <a:pt x="288" y="60"/>
                    </a:lnTo>
                    <a:lnTo>
                      <a:pt x="284" y="60"/>
                    </a:lnTo>
                    <a:lnTo>
                      <a:pt x="284" y="62"/>
                    </a:lnTo>
                    <a:lnTo>
                      <a:pt x="290" y="66"/>
                    </a:lnTo>
                    <a:lnTo>
                      <a:pt x="292" y="70"/>
                    </a:lnTo>
                    <a:lnTo>
                      <a:pt x="292" y="74"/>
                    </a:lnTo>
                    <a:lnTo>
                      <a:pt x="294" y="78"/>
                    </a:lnTo>
                    <a:lnTo>
                      <a:pt x="304" y="84"/>
                    </a:lnTo>
                    <a:lnTo>
                      <a:pt x="306" y="88"/>
                    </a:lnTo>
                    <a:lnTo>
                      <a:pt x="310" y="90"/>
                    </a:lnTo>
                    <a:lnTo>
                      <a:pt x="312" y="94"/>
                    </a:lnTo>
                    <a:lnTo>
                      <a:pt x="314" y="96"/>
                    </a:lnTo>
                    <a:lnTo>
                      <a:pt x="322" y="100"/>
                    </a:lnTo>
                    <a:lnTo>
                      <a:pt x="328" y="106"/>
                    </a:lnTo>
                    <a:lnTo>
                      <a:pt x="334" y="108"/>
                    </a:lnTo>
                    <a:lnTo>
                      <a:pt x="336" y="112"/>
                    </a:lnTo>
                    <a:lnTo>
                      <a:pt x="336" y="114"/>
                    </a:lnTo>
                    <a:lnTo>
                      <a:pt x="338" y="118"/>
                    </a:lnTo>
                    <a:lnTo>
                      <a:pt x="338" y="122"/>
                    </a:lnTo>
                    <a:lnTo>
                      <a:pt x="340" y="126"/>
                    </a:lnTo>
                    <a:lnTo>
                      <a:pt x="338" y="128"/>
                    </a:lnTo>
                    <a:lnTo>
                      <a:pt x="338" y="130"/>
                    </a:lnTo>
                    <a:lnTo>
                      <a:pt x="342" y="140"/>
                    </a:lnTo>
                    <a:lnTo>
                      <a:pt x="344" y="144"/>
                    </a:lnTo>
                    <a:lnTo>
                      <a:pt x="350" y="144"/>
                    </a:lnTo>
                    <a:lnTo>
                      <a:pt x="352" y="142"/>
                    </a:lnTo>
                    <a:lnTo>
                      <a:pt x="354" y="138"/>
                    </a:lnTo>
                    <a:lnTo>
                      <a:pt x="358" y="136"/>
                    </a:lnTo>
                    <a:lnTo>
                      <a:pt x="366" y="140"/>
                    </a:lnTo>
                    <a:lnTo>
                      <a:pt x="368" y="140"/>
                    </a:lnTo>
                    <a:lnTo>
                      <a:pt x="370" y="140"/>
                    </a:lnTo>
                    <a:lnTo>
                      <a:pt x="376" y="144"/>
                    </a:lnTo>
                    <a:lnTo>
                      <a:pt x="380" y="146"/>
                    </a:lnTo>
                    <a:lnTo>
                      <a:pt x="380" y="150"/>
                    </a:lnTo>
                    <a:lnTo>
                      <a:pt x="380" y="152"/>
                    </a:lnTo>
                    <a:lnTo>
                      <a:pt x="376" y="152"/>
                    </a:lnTo>
                    <a:lnTo>
                      <a:pt x="374" y="156"/>
                    </a:lnTo>
                    <a:lnTo>
                      <a:pt x="374" y="158"/>
                    </a:lnTo>
                    <a:lnTo>
                      <a:pt x="374" y="160"/>
                    </a:lnTo>
                    <a:lnTo>
                      <a:pt x="376" y="166"/>
                    </a:lnTo>
                    <a:lnTo>
                      <a:pt x="372" y="170"/>
                    </a:lnTo>
                    <a:lnTo>
                      <a:pt x="370" y="172"/>
                    </a:lnTo>
                    <a:lnTo>
                      <a:pt x="370" y="174"/>
                    </a:lnTo>
                    <a:lnTo>
                      <a:pt x="370" y="182"/>
                    </a:lnTo>
                    <a:lnTo>
                      <a:pt x="368" y="186"/>
                    </a:lnTo>
                    <a:lnTo>
                      <a:pt x="366" y="188"/>
                    </a:lnTo>
                    <a:lnTo>
                      <a:pt x="366" y="190"/>
                    </a:lnTo>
                    <a:lnTo>
                      <a:pt x="366" y="200"/>
                    </a:lnTo>
                    <a:lnTo>
                      <a:pt x="368" y="202"/>
                    </a:lnTo>
                    <a:lnTo>
                      <a:pt x="370" y="204"/>
                    </a:lnTo>
                    <a:lnTo>
                      <a:pt x="374" y="210"/>
                    </a:lnTo>
                    <a:lnTo>
                      <a:pt x="376" y="212"/>
                    </a:lnTo>
                    <a:lnTo>
                      <a:pt x="382" y="214"/>
                    </a:lnTo>
                    <a:lnTo>
                      <a:pt x="384" y="216"/>
                    </a:lnTo>
                    <a:lnTo>
                      <a:pt x="388" y="218"/>
                    </a:lnTo>
                    <a:lnTo>
                      <a:pt x="390" y="220"/>
                    </a:lnTo>
                    <a:lnTo>
                      <a:pt x="396" y="220"/>
                    </a:lnTo>
                    <a:lnTo>
                      <a:pt x="394" y="226"/>
                    </a:lnTo>
                    <a:lnTo>
                      <a:pt x="396" y="228"/>
                    </a:lnTo>
                    <a:lnTo>
                      <a:pt x="400" y="228"/>
                    </a:lnTo>
                    <a:lnTo>
                      <a:pt x="402" y="228"/>
                    </a:lnTo>
                    <a:lnTo>
                      <a:pt x="402" y="226"/>
                    </a:lnTo>
                    <a:lnTo>
                      <a:pt x="412" y="230"/>
                    </a:lnTo>
                    <a:lnTo>
                      <a:pt x="414" y="232"/>
                    </a:lnTo>
                    <a:lnTo>
                      <a:pt x="414" y="234"/>
                    </a:lnTo>
                    <a:lnTo>
                      <a:pt x="416" y="240"/>
                    </a:lnTo>
                    <a:lnTo>
                      <a:pt x="420" y="242"/>
                    </a:lnTo>
                    <a:lnTo>
                      <a:pt x="426" y="242"/>
                    </a:lnTo>
                    <a:lnTo>
                      <a:pt x="426" y="244"/>
                    </a:lnTo>
                    <a:lnTo>
                      <a:pt x="426" y="246"/>
                    </a:lnTo>
                    <a:lnTo>
                      <a:pt x="428" y="248"/>
                    </a:lnTo>
                    <a:lnTo>
                      <a:pt x="426" y="252"/>
                    </a:lnTo>
                    <a:lnTo>
                      <a:pt x="430" y="260"/>
                    </a:lnTo>
                    <a:lnTo>
                      <a:pt x="432" y="262"/>
                    </a:lnTo>
                    <a:lnTo>
                      <a:pt x="434" y="266"/>
                    </a:lnTo>
                    <a:lnTo>
                      <a:pt x="434" y="272"/>
                    </a:lnTo>
                    <a:lnTo>
                      <a:pt x="432" y="272"/>
                    </a:lnTo>
                    <a:lnTo>
                      <a:pt x="430" y="274"/>
                    </a:lnTo>
                    <a:lnTo>
                      <a:pt x="428" y="276"/>
                    </a:lnTo>
                    <a:lnTo>
                      <a:pt x="430" y="278"/>
                    </a:lnTo>
                    <a:lnTo>
                      <a:pt x="430" y="280"/>
                    </a:lnTo>
                    <a:lnTo>
                      <a:pt x="432" y="280"/>
                    </a:lnTo>
                    <a:lnTo>
                      <a:pt x="432" y="282"/>
                    </a:lnTo>
                    <a:lnTo>
                      <a:pt x="434" y="288"/>
                    </a:lnTo>
                    <a:lnTo>
                      <a:pt x="436" y="290"/>
                    </a:lnTo>
                    <a:lnTo>
                      <a:pt x="440" y="292"/>
                    </a:lnTo>
                    <a:lnTo>
                      <a:pt x="440" y="296"/>
                    </a:lnTo>
                    <a:lnTo>
                      <a:pt x="444" y="302"/>
                    </a:lnTo>
                    <a:lnTo>
                      <a:pt x="446" y="302"/>
                    </a:lnTo>
                    <a:lnTo>
                      <a:pt x="448" y="300"/>
                    </a:lnTo>
                    <a:lnTo>
                      <a:pt x="444" y="296"/>
                    </a:lnTo>
                    <a:lnTo>
                      <a:pt x="444" y="294"/>
                    </a:lnTo>
                    <a:lnTo>
                      <a:pt x="446" y="292"/>
                    </a:lnTo>
                    <a:lnTo>
                      <a:pt x="446" y="294"/>
                    </a:lnTo>
                    <a:lnTo>
                      <a:pt x="448" y="296"/>
                    </a:lnTo>
                    <a:lnTo>
                      <a:pt x="450" y="300"/>
                    </a:lnTo>
                    <a:lnTo>
                      <a:pt x="454" y="302"/>
                    </a:lnTo>
                    <a:lnTo>
                      <a:pt x="458" y="302"/>
                    </a:lnTo>
                    <a:lnTo>
                      <a:pt x="460" y="304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7" name="Freeform 289"/>
              <p:cNvSpPr>
                <a:spLocks/>
              </p:cNvSpPr>
              <p:nvPr/>
            </p:nvSpPr>
            <p:spPr bwMode="auto">
              <a:xfrm>
                <a:off x="1578" y="2649"/>
                <a:ext cx="468" cy="542"/>
              </a:xfrm>
              <a:custGeom>
                <a:avLst/>
                <a:gdLst>
                  <a:gd name="T0" fmla="*/ 24 w 468"/>
                  <a:gd name="T1" fmla="*/ 330 h 542"/>
                  <a:gd name="T2" fmla="*/ 18 w 468"/>
                  <a:gd name="T3" fmla="*/ 322 h 542"/>
                  <a:gd name="T4" fmla="*/ 22 w 468"/>
                  <a:gd name="T5" fmla="*/ 310 h 542"/>
                  <a:gd name="T6" fmla="*/ 20 w 468"/>
                  <a:gd name="T7" fmla="*/ 304 h 542"/>
                  <a:gd name="T8" fmla="*/ 26 w 468"/>
                  <a:gd name="T9" fmla="*/ 294 h 542"/>
                  <a:gd name="T10" fmla="*/ 32 w 468"/>
                  <a:gd name="T11" fmla="*/ 290 h 542"/>
                  <a:gd name="T12" fmla="*/ 38 w 468"/>
                  <a:gd name="T13" fmla="*/ 284 h 542"/>
                  <a:gd name="T14" fmla="*/ 40 w 468"/>
                  <a:gd name="T15" fmla="*/ 274 h 542"/>
                  <a:gd name="T16" fmla="*/ 44 w 468"/>
                  <a:gd name="T17" fmla="*/ 268 h 542"/>
                  <a:gd name="T18" fmla="*/ 44 w 468"/>
                  <a:gd name="T19" fmla="*/ 260 h 542"/>
                  <a:gd name="T20" fmla="*/ 52 w 468"/>
                  <a:gd name="T21" fmla="*/ 246 h 542"/>
                  <a:gd name="T22" fmla="*/ 62 w 468"/>
                  <a:gd name="T23" fmla="*/ 238 h 542"/>
                  <a:gd name="T24" fmla="*/ 78 w 468"/>
                  <a:gd name="T25" fmla="*/ 230 h 542"/>
                  <a:gd name="T26" fmla="*/ 76 w 468"/>
                  <a:gd name="T27" fmla="*/ 222 h 542"/>
                  <a:gd name="T28" fmla="*/ 66 w 468"/>
                  <a:gd name="T29" fmla="*/ 212 h 542"/>
                  <a:gd name="T30" fmla="*/ 64 w 468"/>
                  <a:gd name="T31" fmla="*/ 200 h 542"/>
                  <a:gd name="T32" fmla="*/ 62 w 468"/>
                  <a:gd name="T33" fmla="*/ 188 h 542"/>
                  <a:gd name="T34" fmla="*/ 56 w 468"/>
                  <a:gd name="T35" fmla="*/ 182 h 542"/>
                  <a:gd name="T36" fmla="*/ 54 w 468"/>
                  <a:gd name="T37" fmla="*/ 168 h 542"/>
                  <a:gd name="T38" fmla="*/ 56 w 468"/>
                  <a:gd name="T39" fmla="*/ 162 h 542"/>
                  <a:gd name="T40" fmla="*/ 56 w 468"/>
                  <a:gd name="T41" fmla="*/ 152 h 542"/>
                  <a:gd name="T42" fmla="*/ 64 w 468"/>
                  <a:gd name="T43" fmla="*/ 148 h 542"/>
                  <a:gd name="T44" fmla="*/ 64 w 468"/>
                  <a:gd name="T45" fmla="*/ 132 h 542"/>
                  <a:gd name="T46" fmla="*/ 64 w 468"/>
                  <a:gd name="T47" fmla="*/ 116 h 542"/>
                  <a:gd name="T48" fmla="*/ 64 w 468"/>
                  <a:gd name="T49" fmla="*/ 106 h 542"/>
                  <a:gd name="T50" fmla="*/ 64 w 468"/>
                  <a:gd name="T51" fmla="*/ 94 h 542"/>
                  <a:gd name="T52" fmla="*/ 68 w 468"/>
                  <a:gd name="T53" fmla="*/ 86 h 542"/>
                  <a:gd name="T54" fmla="*/ 66 w 468"/>
                  <a:gd name="T55" fmla="*/ 72 h 542"/>
                  <a:gd name="T56" fmla="*/ 76 w 468"/>
                  <a:gd name="T57" fmla="*/ 64 h 542"/>
                  <a:gd name="T58" fmla="*/ 86 w 468"/>
                  <a:gd name="T59" fmla="*/ 66 h 542"/>
                  <a:gd name="T60" fmla="*/ 94 w 468"/>
                  <a:gd name="T61" fmla="*/ 70 h 542"/>
                  <a:gd name="T62" fmla="*/ 96 w 468"/>
                  <a:gd name="T63" fmla="*/ 76 h 542"/>
                  <a:gd name="T64" fmla="*/ 110 w 468"/>
                  <a:gd name="T65" fmla="*/ 74 h 542"/>
                  <a:gd name="T66" fmla="*/ 128 w 468"/>
                  <a:gd name="T67" fmla="*/ 0 h 542"/>
                  <a:gd name="T68" fmla="*/ 250 w 468"/>
                  <a:gd name="T69" fmla="*/ 22 h 542"/>
                  <a:gd name="T70" fmla="*/ 370 w 468"/>
                  <a:gd name="T71" fmla="*/ 42 h 542"/>
                  <a:gd name="T72" fmla="*/ 468 w 468"/>
                  <a:gd name="T73" fmla="*/ 56 h 542"/>
                  <a:gd name="T74" fmla="*/ 440 w 468"/>
                  <a:gd name="T75" fmla="*/ 262 h 542"/>
                  <a:gd name="T76" fmla="*/ 416 w 468"/>
                  <a:gd name="T77" fmla="*/ 416 h 542"/>
                  <a:gd name="T78" fmla="*/ 298 w 468"/>
                  <a:gd name="T79" fmla="*/ 526 h 542"/>
                  <a:gd name="T80" fmla="*/ 166 w 468"/>
                  <a:gd name="T81" fmla="*/ 470 h 542"/>
                  <a:gd name="T82" fmla="*/ 2 w 468"/>
                  <a:gd name="T83" fmla="*/ 362 h 542"/>
                  <a:gd name="T84" fmla="*/ 18 w 468"/>
                  <a:gd name="T85" fmla="*/ 354 h 542"/>
                  <a:gd name="T86" fmla="*/ 22 w 468"/>
                  <a:gd name="T87" fmla="*/ 352 h 542"/>
                  <a:gd name="T88" fmla="*/ 26 w 468"/>
                  <a:gd name="T89" fmla="*/ 348 h 542"/>
                  <a:gd name="T90" fmla="*/ 34 w 468"/>
                  <a:gd name="T91" fmla="*/ 334 h 54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68" h="542">
                    <a:moveTo>
                      <a:pt x="30" y="330"/>
                    </a:moveTo>
                    <a:lnTo>
                      <a:pt x="26" y="330"/>
                    </a:lnTo>
                    <a:lnTo>
                      <a:pt x="24" y="330"/>
                    </a:lnTo>
                    <a:lnTo>
                      <a:pt x="22" y="328"/>
                    </a:lnTo>
                    <a:lnTo>
                      <a:pt x="20" y="328"/>
                    </a:lnTo>
                    <a:lnTo>
                      <a:pt x="18" y="322"/>
                    </a:lnTo>
                    <a:lnTo>
                      <a:pt x="18" y="320"/>
                    </a:lnTo>
                    <a:lnTo>
                      <a:pt x="20" y="316"/>
                    </a:lnTo>
                    <a:lnTo>
                      <a:pt x="22" y="310"/>
                    </a:lnTo>
                    <a:lnTo>
                      <a:pt x="22" y="308"/>
                    </a:lnTo>
                    <a:lnTo>
                      <a:pt x="22" y="306"/>
                    </a:lnTo>
                    <a:lnTo>
                      <a:pt x="20" y="304"/>
                    </a:lnTo>
                    <a:lnTo>
                      <a:pt x="22" y="300"/>
                    </a:lnTo>
                    <a:lnTo>
                      <a:pt x="22" y="294"/>
                    </a:lnTo>
                    <a:lnTo>
                      <a:pt x="26" y="294"/>
                    </a:lnTo>
                    <a:lnTo>
                      <a:pt x="30" y="292"/>
                    </a:lnTo>
                    <a:lnTo>
                      <a:pt x="30" y="290"/>
                    </a:lnTo>
                    <a:lnTo>
                      <a:pt x="32" y="290"/>
                    </a:lnTo>
                    <a:lnTo>
                      <a:pt x="34" y="288"/>
                    </a:lnTo>
                    <a:lnTo>
                      <a:pt x="38" y="286"/>
                    </a:lnTo>
                    <a:lnTo>
                      <a:pt x="38" y="284"/>
                    </a:lnTo>
                    <a:lnTo>
                      <a:pt x="38" y="278"/>
                    </a:lnTo>
                    <a:lnTo>
                      <a:pt x="40" y="276"/>
                    </a:lnTo>
                    <a:lnTo>
                      <a:pt x="40" y="274"/>
                    </a:lnTo>
                    <a:lnTo>
                      <a:pt x="44" y="272"/>
                    </a:lnTo>
                    <a:lnTo>
                      <a:pt x="44" y="270"/>
                    </a:lnTo>
                    <a:lnTo>
                      <a:pt x="44" y="268"/>
                    </a:lnTo>
                    <a:lnTo>
                      <a:pt x="44" y="262"/>
                    </a:lnTo>
                    <a:lnTo>
                      <a:pt x="46" y="260"/>
                    </a:lnTo>
                    <a:lnTo>
                      <a:pt x="44" y="260"/>
                    </a:lnTo>
                    <a:lnTo>
                      <a:pt x="48" y="254"/>
                    </a:lnTo>
                    <a:lnTo>
                      <a:pt x="46" y="252"/>
                    </a:lnTo>
                    <a:lnTo>
                      <a:pt x="52" y="246"/>
                    </a:lnTo>
                    <a:lnTo>
                      <a:pt x="54" y="242"/>
                    </a:lnTo>
                    <a:lnTo>
                      <a:pt x="54" y="240"/>
                    </a:lnTo>
                    <a:lnTo>
                      <a:pt x="62" y="238"/>
                    </a:lnTo>
                    <a:lnTo>
                      <a:pt x="66" y="238"/>
                    </a:lnTo>
                    <a:lnTo>
                      <a:pt x="68" y="234"/>
                    </a:lnTo>
                    <a:lnTo>
                      <a:pt x="78" y="230"/>
                    </a:lnTo>
                    <a:lnTo>
                      <a:pt x="78" y="226"/>
                    </a:lnTo>
                    <a:lnTo>
                      <a:pt x="78" y="224"/>
                    </a:lnTo>
                    <a:lnTo>
                      <a:pt x="76" y="222"/>
                    </a:lnTo>
                    <a:lnTo>
                      <a:pt x="70" y="216"/>
                    </a:lnTo>
                    <a:lnTo>
                      <a:pt x="68" y="214"/>
                    </a:lnTo>
                    <a:lnTo>
                      <a:pt x="66" y="212"/>
                    </a:lnTo>
                    <a:lnTo>
                      <a:pt x="64" y="210"/>
                    </a:lnTo>
                    <a:lnTo>
                      <a:pt x="66" y="206"/>
                    </a:lnTo>
                    <a:lnTo>
                      <a:pt x="64" y="200"/>
                    </a:lnTo>
                    <a:lnTo>
                      <a:pt x="62" y="198"/>
                    </a:lnTo>
                    <a:lnTo>
                      <a:pt x="64" y="198"/>
                    </a:lnTo>
                    <a:lnTo>
                      <a:pt x="62" y="188"/>
                    </a:lnTo>
                    <a:lnTo>
                      <a:pt x="62" y="184"/>
                    </a:lnTo>
                    <a:lnTo>
                      <a:pt x="60" y="184"/>
                    </a:lnTo>
                    <a:lnTo>
                      <a:pt x="56" y="182"/>
                    </a:lnTo>
                    <a:lnTo>
                      <a:pt x="56" y="178"/>
                    </a:lnTo>
                    <a:lnTo>
                      <a:pt x="54" y="172"/>
                    </a:lnTo>
                    <a:lnTo>
                      <a:pt x="54" y="168"/>
                    </a:lnTo>
                    <a:lnTo>
                      <a:pt x="54" y="166"/>
                    </a:lnTo>
                    <a:lnTo>
                      <a:pt x="54" y="162"/>
                    </a:lnTo>
                    <a:lnTo>
                      <a:pt x="56" y="162"/>
                    </a:lnTo>
                    <a:lnTo>
                      <a:pt x="56" y="156"/>
                    </a:lnTo>
                    <a:lnTo>
                      <a:pt x="60" y="154"/>
                    </a:lnTo>
                    <a:lnTo>
                      <a:pt x="56" y="152"/>
                    </a:lnTo>
                    <a:lnTo>
                      <a:pt x="60" y="150"/>
                    </a:lnTo>
                    <a:lnTo>
                      <a:pt x="62" y="150"/>
                    </a:lnTo>
                    <a:lnTo>
                      <a:pt x="64" y="148"/>
                    </a:lnTo>
                    <a:lnTo>
                      <a:pt x="64" y="142"/>
                    </a:lnTo>
                    <a:lnTo>
                      <a:pt x="64" y="136"/>
                    </a:lnTo>
                    <a:lnTo>
                      <a:pt x="64" y="132"/>
                    </a:lnTo>
                    <a:lnTo>
                      <a:pt x="62" y="122"/>
                    </a:lnTo>
                    <a:lnTo>
                      <a:pt x="62" y="118"/>
                    </a:lnTo>
                    <a:lnTo>
                      <a:pt x="64" y="116"/>
                    </a:lnTo>
                    <a:lnTo>
                      <a:pt x="64" y="110"/>
                    </a:lnTo>
                    <a:lnTo>
                      <a:pt x="66" y="108"/>
                    </a:lnTo>
                    <a:lnTo>
                      <a:pt x="64" y="106"/>
                    </a:lnTo>
                    <a:lnTo>
                      <a:pt x="64" y="102"/>
                    </a:lnTo>
                    <a:lnTo>
                      <a:pt x="64" y="100"/>
                    </a:lnTo>
                    <a:lnTo>
                      <a:pt x="64" y="94"/>
                    </a:lnTo>
                    <a:lnTo>
                      <a:pt x="66" y="88"/>
                    </a:lnTo>
                    <a:lnTo>
                      <a:pt x="68" y="88"/>
                    </a:lnTo>
                    <a:lnTo>
                      <a:pt x="68" y="86"/>
                    </a:lnTo>
                    <a:lnTo>
                      <a:pt x="66" y="82"/>
                    </a:lnTo>
                    <a:lnTo>
                      <a:pt x="66" y="76"/>
                    </a:lnTo>
                    <a:lnTo>
                      <a:pt x="66" y="72"/>
                    </a:lnTo>
                    <a:lnTo>
                      <a:pt x="66" y="70"/>
                    </a:lnTo>
                    <a:lnTo>
                      <a:pt x="68" y="66"/>
                    </a:lnTo>
                    <a:lnTo>
                      <a:pt x="76" y="64"/>
                    </a:lnTo>
                    <a:lnTo>
                      <a:pt x="78" y="64"/>
                    </a:lnTo>
                    <a:lnTo>
                      <a:pt x="82" y="64"/>
                    </a:lnTo>
                    <a:lnTo>
                      <a:pt x="86" y="66"/>
                    </a:lnTo>
                    <a:lnTo>
                      <a:pt x="86" y="70"/>
                    </a:lnTo>
                    <a:lnTo>
                      <a:pt x="92" y="66"/>
                    </a:lnTo>
                    <a:lnTo>
                      <a:pt x="94" y="70"/>
                    </a:lnTo>
                    <a:lnTo>
                      <a:pt x="96" y="72"/>
                    </a:lnTo>
                    <a:lnTo>
                      <a:pt x="96" y="74"/>
                    </a:lnTo>
                    <a:lnTo>
                      <a:pt x="96" y="76"/>
                    </a:lnTo>
                    <a:lnTo>
                      <a:pt x="100" y="80"/>
                    </a:lnTo>
                    <a:lnTo>
                      <a:pt x="108" y="80"/>
                    </a:lnTo>
                    <a:lnTo>
                      <a:pt x="110" y="74"/>
                    </a:lnTo>
                    <a:lnTo>
                      <a:pt x="116" y="66"/>
                    </a:lnTo>
                    <a:lnTo>
                      <a:pt x="126" y="12"/>
                    </a:lnTo>
                    <a:lnTo>
                      <a:pt x="128" y="0"/>
                    </a:lnTo>
                    <a:lnTo>
                      <a:pt x="206" y="14"/>
                    </a:lnTo>
                    <a:lnTo>
                      <a:pt x="230" y="18"/>
                    </a:lnTo>
                    <a:lnTo>
                      <a:pt x="250" y="22"/>
                    </a:lnTo>
                    <a:lnTo>
                      <a:pt x="310" y="32"/>
                    </a:lnTo>
                    <a:lnTo>
                      <a:pt x="352" y="40"/>
                    </a:lnTo>
                    <a:lnTo>
                      <a:pt x="370" y="42"/>
                    </a:lnTo>
                    <a:lnTo>
                      <a:pt x="372" y="42"/>
                    </a:lnTo>
                    <a:lnTo>
                      <a:pt x="402" y="46"/>
                    </a:lnTo>
                    <a:lnTo>
                      <a:pt x="468" y="56"/>
                    </a:lnTo>
                    <a:lnTo>
                      <a:pt x="456" y="140"/>
                    </a:lnTo>
                    <a:lnTo>
                      <a:pt x="444" y="230"/>
                    </a:lnTo>
                    <a:lnTo>
                      <a:pt x="440" y="262"/>
                    </a:lnTo>
                    <a:lnTo>
                      <a:pt x="430" y="332"/>
                    </a:lnTo>
                    <a:lnTo>
                      <a:pt x="424" y="380"/>
                    </a:lnTo>
                    <a:lnTo>
                      <a:pt x="416" y="416"/>
                    </a:lnTo>
                    <a:lnTo>
                      <a:pt x="414" y="446"/>
                    </a:lnTo>
                    <a:lnTo>
                      <a:pt x="400" y="542"/>
                    </a:lnTo>
                    <a:lnTo>
                      <a:pt x="298" y="526"/>
                    </a:lnTo>
                    <a:lnTo>
                      <a:pt x="252" y="518"/>
                    </a:lnTo>
                    <a:lnTo>
                      <a:pt x="232" y="506"/>
                    </a:lnTo>
                    <a:lnTo>
                      <a:pt x="166" y="470"/>
                    </a:lnTo>
                    <a:lnTo>
                      <a:pt x="98" y="430"/>
                    </a:lnTo>
                    <a:lnTo>
                      <a:pt x="0" y="370"/>
                    </a:lnTo>
                    <a:lnTo>
                      <a:pt x="2" y="362"/>
                    </a:lnTo>
                    <a:lnTo>
                      <a:pt x="10" y="352"/>
                    </a:lnTo>
                    <a:lnTo>
                      <a:pt x="14" y="352"/>
                    </a:lnTo>
                    <a:lnTo>
                      <a:pt x="18" y="354"/>
                    </a:lnTo>
                    <a:lnTo>
                      <a:pt x="20" y="354"/>
                    </a:lnTo>
                    <a:lnTo>
                      <a:pt x="22" y="354"/>
                    </a:lnTo>
                    <a:lnTo>
                      <a:pt x="22" y="352"/>
                    </a:lnTo>
                    <a:lnTo>
                      <a:pt x="24" y="352"/>
                    </a:lnTo>
                    <a:lnTo>
                      <a:pt x="24" y="350"/>
                    </a:lnTo>
                    <a:lnTo>
                      <a:pt x="26" y="348"/>
                    </a:lnTo>
                    <a:lnTo>
                      <a:pt x="32" y="346"/>
                    </a:lnTo>
                    <a:lnTo>
                      <a:pt x="32" y="338"/>
                    </a:lnTo>
                    <a:lnTo>
                      <a:pt x="34" y="334"/>
                    </a:lnTo>
                    <a:lnTo>
                      <a:pt x="30" y="330"/>
                    </a:lnTo>
                    <a:close/>
                  </a:path>
                </a:pathLst>
              </a:custGeom>
              <a:solidFill>
                <a:srgbClr val="FFC00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290"/>
              <p:cNvSpPr>
                <a:spLocks/>
              </p:cNvSpPr>
              <p:nvPr/>
            </p:nvSpPr>
            <p:spPr bwMode="auto">
              <a:xfrm>
                <a:off x="2458" y="2749"/>
                <a:ext cx="594" cy="310"/>
              </a:xfrm>
              <a:custGeom>
                <a:avLst/>
                <a:gdLst>
                  <a:gd name="T0" fmla="*/ 592 w 594"/>
                  <a:gd name="T1" fmla="*/ 282 h 310"/>
                  <a:gd name="T2" fmla="*/ 586 w 594"/>
                  <a:gd name="T3" fmla="*/ 308 h 310"/>
                  <a:gd name="T4" fmla="*/ 584 w 594"/>
                  <a:gd name="T5" fmla="*/ 304 h 310"/>
                  <a:gd name="T6" fmla="*/ 580 w 594"/>
                  <a:gd name="T7" fmla="*/ 304 h 310"/>
                  <a:gd name="T8" fmla="*/ 574 w 594"/>
                  <a:gd name="T9" fmla="*/ 298 h 310"/>
                  <a:gd name="T10" fmla="*/ 562 w 594"/>
                  <a:gd name="T11" fmla="*/ 294 h 310"/>
                  <a:gd name="T12" fmla="*/ 552 w 594"/>
                  <a:gd name="T13" fmla="*/ 288 h 310"/>
                  <a:gd name="T14" fmla="*/ 548 w 594"/>
                  <a:gd name="T15" fmla="*/ 284 h 310"/>
                  <a:gd name="T16" fmla="*/ 538 w 594"/>
                  <a:gd name="T17" fmla="*/ 280 h 310"/>
                  <a:gd name="T18" fmla="*/ 532 w 594"/>
                  <a:gd name="T19" fmla="*/ 288 h 310"/>
                  <a:gd name="T20" fmla="*/ 518 w 594"/>
                  <a:gd name="T21" fmla="*/ 288 h 310"/>
                  <a:gd name="T22" fmla="*/ 516 w 594"/>
                  <a:gd name="T23" fmla="*/ 284 h 310"/>
                  <a:gd name="T24" fmla="*/ 504 w 594"/>
                  <a:gd name="T25" fmla="*/ 288 h 310"/>
                  <a:gd name="T26" fmla="*/ 494 w 594"/>
                  <a:gd name="T27" fmla="*/ 292 h 310"/>
                  <a:gd name="T28" fmla="*/ 484 w 594"/>
                  <a:gd name="T29" fmla="*/ 290 h 310"/>
                  <a:gd name="T30" fmla="*/ 474 w 594"/>
                  <a:gd name="T31" fmla="*/ 292 h 310"/>
                  <a:gd name="T32" fmla="*/ 472 w 594"/>
                  <a:gd name="T33" fmla="*/ 294 h 310"/>
                  <a:gd name="T34" fmla="*/ 462 w 594"/>
                  <a:gd name="T35" fmla="*/ 298 h 310"/>
                  <a:gd name="T36" fmla="*/ 454 w 594"/>
                  <a:gd name="T37" fmla="*/ 296 h 310"/>
                  <a:gd name="T38" fmla="*/ 440 w 594"/>
                  <a:gd name="T39" fmla="*/ 292 h 310"/>
                  <a:gd name="T40" fmla="*/ 432 w 594"/>
                  <a:gd name="T41" fmla="*/ 292 h 310"/>
                  <a:gd name="T42" fmla="*/ 418 w 594"/>
                  <a:gd name="T43" fmla="*/ 288 h 310"/>
                  <a:gd name="T44" fmla="*/ 412 w 594"/>
                  <a:gd name="T45" fmla="*/ 282 h 310"/>
                  <a:gd name="T46" fmla="*/ 408 w 594"/>
                  <a:gd name="T47" fmla="*/ 292 h 310"/>
                  <a:gd name="T48" fmla="*/ 400 w 594"/>
                  <a:gd name="T49" fmla="*/ 300 h 310"/>
                  <a:gd name="T50" fmla="*/ 400 w 594"/>
                  <a:gd name="T51" fmla="*/ 290 h 310"/>
                  <a:gd name="T52" fmla="*/ 392 w 594"/>
                  <a:gd name="T53" fmla="*/ 290 h 310"/>
                  <a:gd name="T54" fmla="*/ 384 w 594"/>
                  <a:gd name="T55" fmla="*/ 292 h 310"/>
                  <a:gd name="T56" fmla="*/ 370 w 594"/>
                  <a:gd name="T57" fmla="*/ 284 h 310"/>
                  <a:gd name="T58" fmla="*/ 358 w 594"/>
                  <a:gd name="T59" fmla="*/ 280 h 310"/>
                  <a:gd name="T60" fmla="*/ 346 w 594"/>
                  <a:gd name="T61" fmla="*/ 288 h 310"/>
                  <a:gd name="T62" fmla="*/ 342 w 594"/>
                  <a:gd name="T63" fmla="*/ 280 h 310"/>
                  <a:gd name="T64" fmla="*/ 334 w 594"/>
                  <a:gd name="T65" fmla="*/ 276 h 310"/>
                  <a:gd name="T66" fmla="*/ 326 w 594"/>
                  <a:gd name="T67" fmla="*/ 266 h 310"/>
                  <a:gd name="T68" fmla="*/ 312 w 594"/>
                  <a:gd name="T69" fmla="*/ 266 h 310"/>
                  <a:gd name="T70" fmla="*/ 298 w 594"/>
                  <a:gd name="T71" fmla="*/ 262 h 310"/>
                  <a:gd name="T72" fmla="*/ 286 w 594"/>
                  <a:gd name="T73" fmla="*/ 262 h 310"/>
                  <a:gd name="T74" fmla="*/ 266 w 594"/>
                  <a:gd name="T75" fmla="*/ 258 h 310"/>
                  <a:gd name="T76" fmla="*/ 256 w 594"/>
                  <a:gd name="T77" fmla="*/ 248 h 310"/>
                  <a:gd name="T78" fmla="*/ 244 w 594"/>
                  <a:gd name="T79" fmla="*/ 234 h 310"/>
                  <a:gd name="T80" fmla="*/ 234 w 594"/>
                  <a:gd name="T81" fmla="*/ 236 h 310"/>
                  <a:gd name="T82" fmla="*/ 220 w 594"/>
                  <a:gd name="T83" fmla="*/ 238 h 310"/>
                  <a:gd name="T84" fmla="*/ 204 w 594"/>
                  <a:gd name="T85" fmla="*/ 220 h 310"/>
                  <a:gd name="T86" fmla="*/ 202 w 594"/>
                  <a:gd name="T87" fmla="*/ 170 h 310"/>
                  <a:gd name="T88" fmla="*/ 206 w 594"/>
                  <a:gd name="T89" fmla="*/ 54 h 310"/>
                  <a:gd name="T90" fmla="*/ 94 w 594"/>
                  <a:gd name="T91" fmla="*/ 50 h 310"/>
                  <a:gd name="T92" fmla="*/ 68 w 594"/>
                  <a:gd name="T93" fmla="*/ 6 h 310"/>
                  <a:gd name="T94" fmla="*/ 202 w 594"/>
                  <a:gd name="T95" fmla="*/ 10 h 310"/>
                  <a:gd name="T96" fmla="*/ 308 w 594"/>
                  <a:gd name="T97" fmla="*/ 16 h 310"/>
                  <a:gd name="T98" fmla="*/ 404 w 594"/>
                  <a:gd name="T99" fmla="*/ 18 h 310"/>
                  <a:gd name="T100" fmla="*/ 498 w 594"/>
                  <a:gd name="T101" fmla="*/ 18 h 310"/>
                  <a:gd name="T102" fmla="*/ 578 w 594"/>
                  <a:gd name="T103" fmla="*/ 18 h 310"/>
                  <a:gd name="T104" fmla="*/ 582 w 594"/>
                  <a:gd name="T105" fmla="*/ 88 h 310"/>
                  <a:gd name="T106" fmla="*/ 594 w 594"/>
                  <a:gd name="T107" fmla="*/ 194 h 31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94" h="310">
                    <a:moveTo>
                      <a:pt x="594" y="194"/>
                    </a:moveTo>
                    <a:lnTo>
                      <a:pt x="594" y="214"/>
                    </a:lnTo>
                    <a:lnTo>
                      <a:pt x="592" y="232"/>
                    </a:lnTo>
                    <a:lnTo>
                      <a:pt x="592" y="260"/>
                    </a:lnTo>
                    <a:lnTo>
                      <a:pt x="592" y="282"/>
                    </a:lnTo>
                    <a:lnTo>
                      <a:pt x="592" y="308"/>
                    </a:lnTo>
                    <a:lnTo>
                      <a:pt x="590" y="308"/>
                    </a:lnTo>
                    <a:lnTo>
                      <a:pt x="590" y="310"/>
                    </a:lnTo>
                    <a:lnTo>
                      <a:pt x="590" y="308"/>
                    </a:lnTo>
                    <a:lnTo>
                      <a:pt x="586" y="308"/>
                    </a:lnTo>
                    <a:lnTo>
                      <a:pt x="586" y="306"/>
                    </a:lnTo>
                    <a:lnTo>
                      <a:pt x="584" y="306"/>
                    </a:lnTo>
                    <a:lnTo>
                      <a:pt x="586" y="306"/>
                    </a:lnTo>
                    <a:lnTo>
                      <a:pt x="584" y="306"/>
                    </a:lnTo>
                    <a:lnTo>
                      <a:pt x="584" y="304"/>
                    </a:lnTo>
                    <a:lnTo>
                      <a:pt x="582" y="306"/>
                    </a:lnTo>
                    <a:lnTo>
                      <a:pt x="580" y="304"/>
                    </a:lnTo>
                    <a:lnTo>
                      <a:pt x="580" y="306"/>
                    </a:lnTo>
                    <a:lnTo>
                      <a:pt x="578" y="306"/>
                    </a:lnTo>
                    <a:lnTo>
                      <a:pt x="580" y="304"/>
                    </a:lnTo>
                    <a:lnTo>
                      <a:pt x="578" y="304"/>
                    </a:lnTo>
                    <a:lnTo>
                      <a:pt x="574" y="304"/>
                    </a:lnTo>
                    <a:lnTo>
                      <a:pt x="574" y="300"/>
                    </a:lnTo>
                    <a:lnTo>
                      <a:pt x="570" y="300"/>
                    </a:lnTo>
                    <a:lnTo>
                      <a:pt x="574" y="298"/>
                    </a:lnTo>
                    <a:lnTo>
                      <a:pt x="570" y="298"/>
                    </a:lnTo>
                    <a:lnTo>
                      <a:pt x="568" y="298"/>
                    </a:lnTo>
                    <a:lnTo>
                      <a:pt x="564" y="298"/>
                    </a:lnTo>
                    <a:lnTo>
                      <a:pt x="564" y="296"/>
                    </a:lnTo>
                    <a:lnTo>
                      <a:pt x="562" y="294"/>
                    </a:lnTo>
                    <a:lnTo>
                      <a:pt x="560" y="292"/>
                    </a:lnTo>
                    <a:lnTo>
                      <a:pt x="560" y="290"/>
                    </a:lnTo>
                    <a:lnTo>
                      <a:pt x="558" y="290"/>
                    </a:lnTo>
                    <a:lnTo>
                      <a:pt x="554" y="290"/>
                    </a:lnTo>
                    <a:lnTo>
                      <a:pt x="552" y="288"/>
                    </a:lnTo>
                    <a:lnTo>
                      <a:pt x="552" y="290"/>
                    </a:lnTo>
                    <a:lnTo>
                      <a:pt x="552" y="288"/>
                    </a:lnTo>
                    <a:lnTo>
                      <a:pt x="550" y="284"/>
                    </a:lnTo>
                    <a:lnTo>
                      <a:pt x="548" y="288"/>
                    </a:lnTo>
                    <a:lnTo>
                      <a:pt x="548" y="284"/>
                    </a:lnTo>
                    <a:lnTo>
                      <a:pt x="548" y="282"/>
                    </a:lnTo>
                    <a:lnTo>
                      <a:pt x="546" y="284"/>
                    </a:lnTo>
                    <a:lnTo>
                      <a:pt x="546" y="282"/>
                    </a:lnTo>
                    <a:lnTo>
                      <a:pt x="544" y="282"/>
                    </a:lnTo>
                    <a:lnTo>
                      <a:pt x="538" y="280"/>
                    </a:lnTo>
                    <a:lnTo>
                      <a:pt x="536" y="282"/>
                    </a:lnTo>
                    <a:lnTo>
                      <a:pt x="536" y="284"/>
                    </a:lnTo>
                    <a:lnTo>
                      <a:pt x="534" y="284"/>
                    </a:lnTo>
                    <a:lnTo>
                      <a:pt x="534" y="288"/>
                    </a:lnTo>
                    <a:lnTo>
                      <a:pt x="532" y="288"/>
                    </a:lnTo>
                    <a:lnTo>
                      <a:pt x="530" y="284"/>
                    </a:lnTo>
                    <a:lnTo>
                      <a:pt x="532" y="288"/>
                    </a:lnTo>
                    <a:lnTo>
                      <a:pt x="522" y="290"/>
                    </a:lnTo>
                    <a:lnTo>
                      <a:pt x="520" y="288"/>
                    </a:lnTo>
                    <a:lnTo>
                      <a:pt x="518" y="288"/>
                    </a:lnTo>
                    <a:lnTo>
                      <a:pt x="518" y="284"/>
                    </a:lnTo>
                    <a:lnTo>
                      <a:pt x="516" y="288"/>
                    </a:lnTo>
                    <a:lnTo>
                      <a:pt x="516" y="284"/>
                    </a:lnTo>
                    <a:lnTo>
                      <a:pt x="518" y="284"/>
                    </a:lnTo>
                    <a:lnTo>
                      <a:pt x="516" y="284"/>
                    </a:lnTo>
                    <a:lnTo>
                      <a:pt x="514" y="282"/>
                    </a:lnTo>
                    <a:lnTo>
                      <a:pt x="510" y="282"/>
                    </a:lnTo>
                    <a:lnTo>
                      <a:pt x="510" y="284"/>
                    </a:lnTo>
                    <a:lnTo>
                      <a:pt x="508" y="284"/>
                    </a:lnTo>
                    <a:lnTo>
                      <a:pt x="504" y="288"/>
                    </a:lnTo>
                    <a:lnTo>
                      <a:pt x="502" y="284"/>
                    </a:lnTo>
                    <a:lnTo>
                      <a:pt x="500" y="288"/>
                    </a:lnTo>
                    <a:lnTo>
                      <a:pt x="500" y="290"/>
                    </a:lnTo>
                    <a:lnTo>
                      <a:pt x="498" y="290"/>
                    </a:lnTo>
                    <a:lnTo>
                      <a:pt x="494" y="292"/>
                    </a:lnTo>
                    <a:lnTo>
                      <a:pt x="488" y="288"/>
                    </a:lnTo>
                    <a:lnTo>
                      <a:pt x="486" y="290"/>
                    </a:lnTo>
                    <a:lnTo>
                      <a:pt x="484" y="290"/>
                    </a:lnTo>
                    <a:lnTo>
                      <a:pt x="484" y="288"/>
                    </a:lnTo>
                    <a:lnTo>
                      <a:pt x="484" y="290"/>
                    </a:lnTo>
                    <a:lnTo>
                      <a:pt x="480" y="292"/>
                    </a:lnTo>
                    <a:lnTo>
                      <a:pt x="480" y="290"/>
                    </a:lnTo>
                    <a:lnTo>
                      <a:pt x="478" y="292"/>
                    </a:lnTo>
                    <a:lnTo>
                      <a:pt x="476" y="292"/>
                    </a:lnTo>
                    <a:lnTo>
                      <a:pt x="474" y="292"/>
                    </a:lnTo>
                    <a:lnTo>
                      <a:pt x="472" y="292"/>
                    </a:lnTo>
                    <a:lnTo>
                      <a:pt x="470" y="292"/>
                    </a:lnTo>
                    <a:lnTo>
                      <a:pt x="470" y="294"/>
                    </a:lnTo>
                    <a:lnTo>
                      <a:pt x="472" y="292"/>
                    </a:lnTo>
                    <a:lnTo>
                      <a:pt x="472" y="294"/>
                    </a:lnTo>
                    <a:lnTo>
                      <a:pt x="470" y="296"/>
                    </a:lnTo>
                    <a:lnTo>
                      <a:pt x="470" y="298"/>
                    </a:lnTo>
                    <a:lnTo>
                      <a:pt x="468" y="298"/>
                    </a:lnTo>
                    <a:lnTo>
                      <a:pt x="462" y="296"/>
                    </a:lnTo>
                    <a:lnTo>
                      <a:pt x="462" y="298"/>
                    </a:lnTo>
                    <a:lnTo>
                      <a:pt x="460" y="300"/>
                    </a:lnTo>
                    <a:lnTo>
                      <a:pt x="460" y="304"/>
                    </a:lnTo>
                    <a:lnTo>
                      <a:pt x="458" y="304"/>
                    </a:lnTo>
                    <a:lnTo>
                      <a:pt x="456" y="298"/>
                    </a:lnTo>
                    <a:lnTo>
                      <a:pt x="454" y="296"/>
                    </a:lnTo>
                    <a:lnTo>
                      <a:pt x="448" y="296"/>
                    </a:lnTo>
                    <a:lnTo>
                      <a:pt x="446" y="296"/>
                    </a:lnTo>
                    <a:lnTo>
                      <a:pt x="446" y="294"/>
                    </a:lnTo>
                    <a:lnTo>
                      <a:pt x="442" y="292"/>
                    </a:lnTo>
                    <a:lnTo>
                      <a:pt x="440" y="292"/>
                    </a:lnTo>
                    <a:lnTo>
                      <a:pt x="440" y="290"/>
                    </a:lnTo>
                    <a:lnTo>
                      <a:pt x="442" y="288"/>
                    </a:lnTo>
                    <a:lnTo>
                      <a:pt x="434" y="284"/>
                    </a:lnTo>
                    <a:lnTo>
                      <a:pt x="432" y="290"/>
                    </a:lnTo>
                    <a:lnTo>
                      <a:pt x="432" y="292"/>
                    </a:lnTo>
                    <a:lnTo>
                      <a:pt x="428" y="292"/>
                    </a:lnTo>
                    <a:lnTo>
                      <a:pt x="426" y="288"/>
                    </a:lnTo>
                    <a:lnTo>
                      <a:pt x="424" y="288"/>
                    </a:lnTo>
                    <a:lnTo>
                      <a:pt x="422" y="290"/>
                    </a:lnTo>
                    <a:lnTo>
                      <a:pt x="418" y="288"/>
                    </a:lnTo>
                    <a:lnTo>
                      <a:pt x="418" y="282"/>
                    </a:lnTo>
                    <a:lnTo>
                      <a:pt x="418" y="280"/>
                    </a:lnTo>
                    <a:lnTo>
                      <a:pt x="416" y="280"/>
                    </a:lnTo>
                    <a:lnTo>
                      <a:pt x="414" y="282"/>
                    </a:lnTo>
                    <a:lnTo>
                      <a:pt x="412" y="282"/>
                    </a:lnTo>
                    <a:lnTo>
                      <a:pt x="412" y="288"/>
                    </a:lnTo>
                    <a:lnTo>
                      <a:pt x="410" y="290"/>
                    </a:lnTo>
                    <a:lnTo>
                      <a:pt x="404" y="290"/>
                    </a:lnTo>
                    <a:lnTo>
                      <a:pt x="404" y="292"/>
                    </a:lnTo>
                    <a:lnTo>
                      <a:pt x="408" y="292"/>
                    </a:lnTo>
                    <a:lnTo>
                      <a:pt x="404" y="294"/>
                    </a:lnTo>
                    <a:lnTo>
                      <a:pt x="404" y="298"/>
                    </a:lnTo>
                    <a:lnTo>
                      <a:pt x="404" y="300"/>
                    </a:lnTo>
                    <a:lnTo>
                      <a:pt x="402" y="300"/>
                    </a:lnTo>
                    <a:lnTo>
                      <a:pt x="400" y="300"/>
                    </a:lnTo>
                    <a:lnTo>
                      <a:pt x="398" y="298"/>
                    </a:lnTo>
                    <a:lnTo>
                      <a:pt x="396" y="292"/>
                    </a:lnTo>
                    <a:lnTo>
                      <a:pt x="398" y="292"/>
                    </a:lnTo>
                    <a:lnTo>
                      <a:pt x="398" y="290"/>
                    </a:lnTo>
                    <a:lnTo>
                      <a:pt x="400" y="290"/>
                    </a:lnTo>
                    <a:lnTo>
                      <a:pt x="398" y="284"/>
                    </a:lnTo>
                    <a:lnTo>
                      <a:pt x="396" y="284"/>
                    </a:lnTo>
                    <a:lnTo>
                      <a:pt x="394" y="284"/>
                    </a:lnTo>
                    <a:lnTo>
                      <a:pt x="394" y="288"/>
                    </a:lnTo>
                    <a:lnTo>
                      <a:pt x="392" y="290"/>
                    </a:lnTo>
                    <a:lnTo>
                      <a:pt x="392" y="288"/>
                    </a:lnTo>
                    <a:lnTo>
                      <a:pt x="388" y="284"/>
                    </a:lnTo>
                    <a:lnTo>
                      <a:pt x="388" y="288"/>
                    </a:lnTo>
                    <a:lnTo>
                      <a:pt x="386" y="290"/>
                    </a:lnTo>
                    <a:lnTo>
                      <a:pt x="384" y="292"/>
                    </a:lnTo>
                    <a:lnTo>
                      <a:pt x="382" y="292"/>
                    </a:lnTo>
                    <a:lnTo>
                      <a:pt x="380" y="290"/>
                    </a:lnTo>
                    <a:lnTo>
                      <a:pt x="378" y="284"/>
                    </a:lnTo>
                    <a:lnTo>
                      <a:pt x="376" y="282"/>
                    </a:lnTo>
                    <a:lnTo>
                      <a:pt x="370" y="284"/>
                    </a:lnTo>
                    <a:lnTo>
                      <a:pt x="368" y="282"/>
                    </a:lnTo>
                    <a:lnTo>
                      <a:pt x="368" y="278"/>
                    </a:lnTo>
                    <a:lnTo>
                      <a:pt x="364" y="278"/>
                    </a:lnTo>
                    <a:lnTo>
                      <a:pt x="362" y="278"/>
                    </a:lnTo>
                    <a:lnTo>
                      <a:pt x="358" y="280"/>
                    </a:lnTo>
                    <a:lnTo>
                      <a:pt x="356" y="282"/>
                    </a:lnTo>
                    <a:lnTo>
                      <a:pt x="354" y="284"/>
                    </a:lnTo>
                    <a:lnTo>
                      <a:pt x="350" y="288"/>
                    </a:lnTo>
                    <a:lnTo>
                      <a:pt x="350" y="290"/>
                    </a:lnTo>
                    <a:lnTo>
                      <a:pt x="346" y="288"/>
                    </a:lnTo>
                    <a:lnTo>
                      <a:pt x="342" y="284"/>
                    </a:lnTo>
                    <a:lnTo>
                      <a:pt x="340" y="284"/>
                    </a:lnTo>
                    <a:lnTo>
                      <a:pt x="340" y="282"/>
                    </a:lnTo>
                    <a:lnTo>
                      <a:pt x="342" y="282"/>
                    </a:lnTo>
                    <a:lnTo>
                      <a:pt x="342" y="280"/>
                    </a:lnTo>
                    <a:lnTo>
                      <a:pt x="342" y="278"/>
                    </a:lnTo>
                    <a:lnTo>
                      <a:pt x="340" y="276"/>
                    </a:lnTo>
                    <a:lnTo>
                      <a:pt x="338" y="276"/>
                    </a:lnTo>
                    <a:lnTo>
                      <a:pt x="336" y="276"/>
                    </a:lnTo>
                    <a:lnTo>
                      <a:pt x="334" y="276"/>
                    </a:lnTo>
                    <a:lnTo>
                      <a:pt x="332" y="268"/>
                    </a:lnTo>
                    <a:lnTo>
                      <a:pt x="334" y="264"/>
                    </a:lnTo>
                    <a:lnTo>
                      <a:pt x="332" y="262"/>
                    </a:lnTo>
                    <a:lnTo>
                      <a:pt x="332" y="264"/>
                    </a:lnTo>
                    <a:lnTo>
                      <a:pt x="326" y="266"/>
                    </a:lnTo>
                    <a:lnTo>
                      <a:pt x="320" y="264"/>
                    </a:lnTo>
                    <a:lnTo>
                      <a:pt x="318" y="264"/>
                    </a:lnTo>
                    <a:lnTo>
                      <a:pt x="316" y="262"/>
                    </a:lnTo>
                    <a:lnTo>
                      <a:pt x="312" y="264"/>
                    </a:lnTo>
                    <a:lnTo>
                      <a:pt x="312" y="266"/>
                    </a:lnTo>
                    <a:lnTo>
                      <a:pt x="310" y="268"/>
                    </a:lnTo>
                    <a:lnTo>
                      <a:pt x="308" y="270"/>
                    </a:lnTo>
                    <a:lnTo>
                      <a:pt x="304" y="268"/>
                    </a:lnTo>
                    <a:lnTo>
                      <a:pt x="298" y="266"/>
                    </a:lnTo>
                    <a:lnTo>
                      <a:pt x="298" y="262"/>
                    </a:lnTo>
                    <a:lnTo>
                      <a:pt x="296" y="262"/>
                    </a:lnTo>
                    <a:lnTo>
                      <a:pt x="294" y="262"/>
                    </a:lnTo>
                    <a:lnTo>
                      <a:pt x="292" y="262"/>
                    </a:lnTo>
                    <a:lnTo>
                      <a:pt x="290" y="264"/>
                    </a:lnTo>
                    <a:lnTo>
                      <a:pt x="286" y="262"/>
                    </a:lnTo>
                    <a:lnTo>
                      <a:pt x="282" y="262"/>
                    </a:lnTo>
                    <a:lnTo>
                      <a:pt x="276" y="260"/>
                    </a:lnTo>
                    <a:lnTo>
                      <a:pt x="272" y="258"/>
                    </a:lnTo>
                    <a:lnTo>
                      <a:pt x="270" y="254"/>
                    </a:lnTo>
                    <a:lnTo>
                      <a:pt x="266" y="258"/>
                    </a:lnTo>
                    <a:lnTo>
                      <a:pt x="262" y="254"/>
                    </a:lnTo>
                    <a:lnTo>
                      <a:pt x="260" y="258"/>
                    </a:lnTo>
                    <a:lnTo>
                      <a:pt x="256" y="254"/>
                    </a:lnTo>
                    <a:lnTo>
                      <a:pt x="256" y="250"/>
                    </a:lnTo>
                    <a:lnTo>
                      <a:pt x="256" y="248"/>
                    </a:lnTo>
                    <a:lnTo>
                      <a:pt x="256" y="246"/>
                    </a:lnTo>
                    <a:lnTo>
                      <a:pt x="250" y="240"/>
                    </a:lnTo>
                    <a:lnTo>
                      <a:pt x="250" y="238"/>
                    </a:lnTo>
                    <a:lnTo>
                      <a:pt x="246" y="236"/>
                    </a:lnTo>
                    <a:lnTo>
                      <a:pt x="244" y="234"/>
                    </a:lnTo>
                    <a:lnTo>
                      <a:pt x="242" y="236"/>
                    </a:lnTo>
                    <a:lnTo>
                      <a:pt x="242" y="238"/>
                    </a:lnTo>
                    <a:lnTo>
                      <a:pt x="240" y="240"/>
                    </a:lnTo>
                    <a:lnTo>
                      <a:pt x="234" y="238"/>
                    </a:lnTo>
                    <a:lnTo>
                      <a:pt x="234" y="236"/>
                    </a:lnTo>
                    <a:lnTo>
                      <a:pt x="230" y="236"/>
                    </a:lnTo>
                    <a:lnTo>
                      <a:pt x="228" y="236"/>
                    </a:lnTo>
                    <a:lnTo>
                      <a:pt x="228" y="238"/>
                    </a:lnTo>
                    <a:lnTo>
                      <a:pt x="226" y="240"/>
                    </a:lnTo>
                    <a:lnTo>
                      <a:pt x="220" y="238"/>
                    </a:lnTo>
                    <a:lnTo>
                      <a:pt x="214" y="234"/>
                    </a:lnTo>
                    <a:lnTo>
                      <a:pt x="212" y="228"/>
                    </a:lnTo>
                    <a:lnTo>
                      <a:pt x="210" y="228"/>
                    </a:lnTo>
                    <a:lnTo>
                      <a:pt x="206" y="224"/>
                    </a:lnTo>
                    <a:lnTo>
                      <a:pt x="204" y="220"/>
                    </a:lnTo>
                    <a:lnTo>
                      <a:pt x="202" y="220"/>
                    </a:lnTo>
                    <a:lnTo>
                      <a:pt x="200" y="222"/>
                    </a:lnTo>
                    <a:lnTo>
                      <a:pt x="200" y="206"/>
                    </a:lnTo>
                    <a:lnTo>
                      <a:pt x="200" y="182"/>
                    </a:lnTo>
                    <a:lnTo>
                      <a:pt x="202" y="170"/>
                    </a:lnTo>
                    <a:lnTo>
                      <a:pt x="202" y="148"/>
                    </a:lnTo>
                    <a:lnTo>
                      <a:pt x="202" y="130"/>
                    </a:lnTo>
                    <a:lnTo>
                      <a:pt x="204" y="108"/>
                    </a:lnTo>
                    <a:lnTo>
                      <a:pt x="204" y="94"/>
                    </a:lnTo>
                    <a:lnTo>
                      <a:pt x="206" y="54"/>
                    </a:lnTo>
                    <a:lnTo>
                      <a:pt x="204" y="54"/>
                    </a:lnTo>
                    <a:lnTo>
                      <a:pt x="168" y="54"/>
                    </a:lnTo>
                    <a:lnTo>
                      <a:pt x="140" y="52"/>
                    </a:lnTo>
                    <a:lnTo>
                      <a:pt x="130" y="52"/>
                    </a:lnTo>
                    <a:lnTo>
                      <a:pt x="94" y="50"/>
                    </a:lnTo>
                    <a:lnTo>
                      <a:pt x="64" y="48"/>
                    </a:lnTo>
                    <a:lnTo>
                      <a:pt x="58" y="48"/>
                    </a:lnTo>
                    <a:lnTo>
                      <a:pt x="0" y="42"/>
                    </a:lnTo>
                    <a:lnTo>
                      <a:pt x="2" y="0"/>
                    </a:lnTo>
                    <a:lnTo>
                      <a:pt x="68" y="6"/>
                    </a:lnTo>
                    <a:lnTo>
                      <a:pt x="100" y="6"/>
                    </a:lnTo>
                    <a:lnTo>
                      <a:pt x="134" y="8"/>
                    </a:lnTo>
                    <a:lnTo>
                      <a:pt x="142" y="8"/>
                    </a:lnTo>
                    <a:lnTo>
                      <a:pt x="164" y="10"/>
                    </a:lnTo>
                    <a:lnTo>
                      <a:pt x="202" y="10"/>
                    </a:lnTo>
                    <a:lnTo>
                      <a:pt x="206" y="12"/>
                    </a:lnTo>
                    <a:lnTo>
                      <a:pt x="240" y="12"/>
                    </a:lnTo>
                    <a:lnTo>
                      <a:pt x="246" y="12"/>
                    </a:lnTo>
                    <a:lnTo>
                      <a:pt x="276" y="16"/>
                    </a:lnTo>
                    <a:lnTo>
                      <a:pt x="308" y="16"/>
                    </a:lnTo>
                    <a:lnTo>
                      <a:pt x="322" y="16"/>
                    </a:lnTo>
                    <a:lnTo>
                      <a:pt x="338" y="16"/>
                    </a:lnTo>
                    <a:lnTo>
                      <a:pt x="358" y="16"/>
                    </a:lnTo>
                    <a:lnTo>
                      <a:pt x="382" y="18"/>
                    </a:lnTo>
                    <a:lnTo>
                      <a:pt x="404" y="18"/>
                    </a:lnTo>
                    <a:lnTo>
                      <a:pt x="430" y="18"/>
                    </a:lnTo>
                    <a:lnTo>
                      <a:pt x="446" y="18"/>
                    </a:lnTo>
                    <a:lnTo>
                      <a:pt x="484" y="18"/>
                    </a:lnTo>
                    <a:lnTo>
                      <a:pt x="486" y="18"/>
                    </a:lnTo>
                    <a:lnTo>
                      <a:pt x="498" y="18"/>
                    </a:lnTo>
                    <a:lnTo>
                      <a:pt x="516" y="18"/>
                    </a:lnTo>
                    <a:lnTo>
                      <a:pt x="522" y="18"/>
                    </a:lnTo>
                    <a:lnTo>
                      <a:pt x="546" y="18"/>
                    </a:lnTo>
                    <a:lnTo>
                      <a:pt x="550" y="18"/>
                    </a:lnTo>
                    <a:lnTo>
                      <a:pt x="578" y="18"/>
                    </a:lnTo>
                    <a:lnTo>
                      <a:pt x="578" y="38"/>
                    </a:lnTo>
                    <a:lnTo>
                      <a:pt x="578" y="46"/>
                    </a:lnTo>
                    <a:lnTo>
                      <a:pt x="578" y="62"/>
                    </a:lnTo>
                    <a:lnTo>
                      <a:pt x="580" y="62"/>
                    </a:lnTo>
                    <a:lnTo>
                      <a:pt x="582" y="88"/>
                    </a:lnTo>
                    <a:lnTo>
                      <a:pt x="584" y="94"/>
                    </a:lnTo>
                    <a:lnTo>
                      <a:pt x="590" y="124"/>
                    </a:lnTo>
                    <a:lnTo>
                      <a:pt x="590" y="134"/>
                    </a:lnTo>
                    <a:lnTo>
                      <a:pt x="594" y="156"/>
                    </a:lnTo>
                    <a:lnTo>
                      <a:pt x="594" y="194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Freeform 291"/>
              <p:cNvSpPr>
                <a:spLocks noEditPoints="1"/>
              </p:cNvSpPr>
              <p:nvPr/>
            </p:nvSpPr>
            <p:spPr bwMode="auto">
              <a:xfrm>
                <a:off x="3764" y="2655"/>
                <a:ext cx="608" cy="266"/>
              </a:xfrm>
              <a:custGeom>
                <a:avLst/>
                <a:gdLst>
                  <a:gd name="T0" fmla="*/ 2 w 608"/>
                  <a:gd name="T1" fmla="*/ 210 h 266"/>
                  <a:gd name="T2" fmla="*/ 16 w 608"/>
                  <a:gd name="T3" fmla="*/ 204 h 266"/>
                  <a:gd name="T4" fmla="*/ 26 w 608"/>
                  <a:gd name="T5" fmla="*/ 186 h 266"/>
                  <a:gd name="T6" fmla="*/ 46 w 608"/>
                  <a:gd name="T7" fmla="*/ 178 h 266"/>
                  <a:gd name="T8" fmla="*/ 64 w 608"/>
                  <a:gd name="T9" fmla="*/ 170 h 266"/>
                  <a:gd name="T10" fmla="*/ 78 w 608"/>
                  <a:gd name="T11" fmla="*/ 156 h 266"/>
                  <a:gd name="T12" fmla="*/ 88 w 608"/>
                  <a:gd name="T13" fmla="*/ 140 h 266"/>
                  <a:gd name="T14" fmla="*/ 104 w 608"/>
                  <a:gd name="T15" fmla="*/ 128 h 266"/>
                  <a:gd name="T16" fmla="*/ 110 w 608"/>
                  <a:gd name="T17" fmla="*/ 134 h 266"/>
                  <a:gd name="T18" fmla="*/ 126 w 608"/>
                  <a:gd name="T19" fmla="*/ 118 h 266"/>
                  <a:gd name="T20" fmla="*/ 142 w 608"/>
                  <a:gd name="T21" fmla="*/ 118 h 266"/>
                  <a:gd name="T22" fmla="*/ 164 w 608"/>
                  <a:gd name="T23" fmla="*/ 96 h 266"/>
                  <a:gd name="T24" fmla="*/ 164 w 608"/>
                  <a:gd name="T25" fmla="*/ 80 h 266"/>
                  <a:gd name="T26" fmla="*/ 238 w 608"/>
                  <a:gd name="T27" fmla="*/ 64 h 266"/>
                  <a:gd name="T28" fmla="*/ 332 w 608"/>
                  <a:gd name="T29" fmla="*/ 46 h 266"/>
                  <a:gd name="T30" fmla="*/ 394 w 608"/>
                  <a:gd name="T31" fmla="*/ 36 h 266"/>
                  <a:gd name="T32" fmla="*/ 470 w 608"/>
                  <a:gd name="T33" fmla="*/ 20 h 266"/>
                  <a:gd name="T34" fmla="*/ 542 w 608"/>
                  <a:gd name="T35" fmla="*/ 6 h 266"/>
                  <a:gd name="T36" fmla="*/ 552 w 608"/>
                  <a:gd name="T37" fmla="*/ 14 h 266"/>
                  <a:gd name="T38" fmla="*/ 574 w 608"/>
                  <a:gd name="T39" fmla="*/ 42 h 266"/>
                  <a:gd name="T40" fmla="*/ 556 w 608"/>
                  <a:gd name="T41" fmla="*/ 24 h 266"/>
                  <a:gd name="T42" fmla="*/ 550 w 608"/>
                  <a:gd name="T43" fmla="*/ 38 h 266"/>
                  <a:gd name="T44" fmla="*/ 526 w 608"/>
                  <a:gd name="T45" fmla="*/ 52 h 266"/>
                  <a:gd name="T46" fmla="*/ 516 w 608"/>
                  <a:gd name="T47" fmla="*/ 56 h 266"/>
                  <a:gd name="T48" fmla="*/ 490 w 608"/>
                  <a:gd name="T49" fmla="*/ 30 h 266"/>
                  <a:gd name="T50" fmla="*/ 514 w 608"/>
                  <a:gd name="T51" fmla="*/ 60 h 266"/>
                  <a:gd name="T52" fmla="*/ 546 w 608"/>
                  <a:gd name="T53" fmla="*/ 56 h 266"/>
                  <a:gd name="T54" fmla="*/ 556 w 608"/>
                  <a:gd name="T55" fmla="*/ 80 h 266"/>
                  <a:gd name="T56" fmla="*/ 580 w 608"/>
                  <a:gd name="T57" fmla="*/ 58 h 266"/>
                  <a:gd name="T58" fmla="*/ 560 w 608"/>
                  <a:gd name="T59" fmla="*/ 110 h 266"/>
                  <a:gd name="T60" fmla="*/ 532 w 608"/>
                  <a:gd name="T61" fmla="*/ 94 h 266"/>
                  <a:gd name="T62" fmla="*/ 492 w 608"/>
                  <a:gd name="T63" fmla="*/ 104 h 266"/>
                  <a:gd name="T64" fmla="*/ 536 w 608"/>
                  <a:gd name="T65" fmla="*/ 118 h 266"/>
                  <a:gd name="T66" fmla="*/ 532 w 608"/>
                  <a:gd name="T67" fmla="*/ 144 h 266"/>
                  <a:gd name="T68" fmla="*/ 500 w 608"/>
                  <a:gd name="T69" fmla="*/ 144 h 266"/>
                  <a:gd name="T70" fmla="*/ 532 w 608"/>
                  <a:gd name="T71" fmla="*/ 148 h 266"/>
                  <a:gd name="T72" fmla="*/ 558 w 608"/>
                  <a:gd name="T73" fmla="*/ 142 h 266"/>
                  <a:gd name="T74" fmla="*/ 502 w 608"/>
                  <a:gd name="T75" fmla="*/ 172 h 266"/>
                  <a:gd name="T76" fmla="*/ 476 w 608"/>
                  <a:gd name="T77" fmla="*/ 206 h 266"/>
                  <a:gd name="T78" fmla="*/ 460 w 608"/>
                  <a:gd name="T79" fmla="*/ 242 h 266"/>
                  <a:gd name="T80" fmla="*/ 412 w 608"/>
                  <a:gd name="T81" fmla="*/ 262 h 266"/>
                  <a:gd name="T82" fmla="*/ 308 w 608"/>
                  <a:gd name="T83" fmla="*/ 204 h 266"/>
                  <a:gd name="T84" fmla="*/ 242 w 608"/>
                  <a:gd name="T85" fmla="*/ 200 h 266"/>
                  <a:gd name="T86" fmla="*/ 228 w 608"/>
                  <a:gd name="T87" fmla="*/ 192 h 266"/>
                  <a:gd name="T88" fmla="*/ 174 w 608"/>
                  <a:gd name="T89" fmla="*/ 192 h 266"/>
                  <a:gd name="T90" fmla="*/ 138 w 608"/>
                  <a:gd name="T91" fmla="*/ 200 h 266"/>
                  <a:gd name="T92" fmla="*/ 126 w 608"/>
                  <a:gd name="T93" fmla="*/ 202 h 266"/>
                  <a:gd name="T94" fmla="*/ 112 w 608"/>
                  <a:gd name="T95" fmla="*/ 210 h 266"/>
                  <a:gd name="T96" fmla="*/ 56 w 608"/>
                  <a:gd name="T97" fmla="*/ 226 h 266"/>
                  <a:gd name="T98" fmla="*/ 550 w 608"/>
                  <a:gd name="T99" fmla="*/ 4 h 266"/>
                  <a:gd name="T100" fmla="*/ 548 w 608"/>
                  <a:gd name="T101" fmla="*/ 4 h 266"/>
                  <a:gd name="T102" fmla="*/ 580 w 608"/>
                  <a:gd name="T103" fmla="*/ 42 h 266"/>
                  <a:gd name="T104" fmla="*/ 596 w 608"/>
                  <a:gd name="T105" fmla="*/ 64 h 266"/>
                  <a:gd name="T106" fmla="*/ 606 w 608"/>
                  <a:gd name="T107" fmla="*/ 104 h 266"/>
                  <a:gd name="T108" fmla="*/ 586 w 608"/>
                  <a:gd name="T109" fmla="*/ 118 h 266"/>
                  <a:gd name="T110" fmla="*/ 576 w 608"/>
                  <a:gd name="T111" fmla="*/ 130 h 26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8" h="266">
                    <a:moveTo>
                      <a:pt x="22" y="232"/>
                    </a:moveTo>
                    <a:lnTo>
                      <a:pt x="14" y="234"/>
                    </a:lnTo>
                    <a:lnTo>
                      <a:pt x="0" y="234"/>
                    </a:lnTo>
                    <a:lnTo>
                      <a:pt x="0" y="216"/>
                    </a:lnTo>
                    <a:lnTo>
                      <a:pt x="2" y="210"/>
                    </a:lnTo>
                    <a:lnTo>
                      <a:pt x="6" y="210"/>
                    </a:lnTo>
                    <a:lnTo>
                      <a:pt x="12" y="210"/>
                    </a:lnTo>
                    <a:lnTo>
                      <a:pt x="16" y="208"/>
                    </a:lnTo>
                    <a:lnTo>
                      <a:pt x="16" y="206"/>
                    </a:lnTo>
                    <a:lnTo>
                      <a:pt x="16" y="204"/>
                    </a:lnTo>
                    <a:lnTo>
                      <a:pt x="18" y="200"/>
                    </a:lnTo>
                    <a:lnTo>
                      <a:pt x="16" y="196"/>
                    </a:lnTo>
                    <a:lnTo>
                      <a:pt x="20" y="192"/>
                    </a:lnTo>
                    <a:lnTo>
                      <a:pt x="22" y="190"/>
                    </a:lnTo>
                    <a:lnTo>
                      <a:pt x="26" y="186"/>
                    </a:lnTo>
                    <a:lnTo>
                      <a:pt x="28" y="186"/>
                    </a:lnTo>
                    <a:lnTo>
                      <a:pt x="32" y="180"/>
                    </a:lnTo>
                    <a:lnTo>
                      <a:pt x="38" y="178"/>
                    </a:lnTo>
                    <a:lnTo>
                      <a:pt x="42" y="178"/>
                    </a:lnTo>
                    <a:lnTo>
                      <a:pt x="46" y="178"/>
                    </a:lnTo>
                    <a:lnTo>
                      <a:pt x="50" y="178"/>
                    </a:lnTo>
                    <a:lnTo>
                      <a:pt x="52" y="174"/>
                    </a:lnTo>
                    <a:lnTo>
                      <a:pt x="58" y="172"/>
                    </a:lnTo>
                    <a:lnTo>
                      <a:pt x="60" y="170"/>
                    </a:lnTo>
                    <a:lnTo>
                      <a:pt x="64" y="170"/>
                    </a:lnTo>
                    <a:lnTo>
                      <a:pt x="66" y="164"/>
                    </a:lnTo>
                    <a:lnTo>
                      <a:pt x="66" y="162"/>
                    </a:lnTo>
                    <a:lnTo>
                      <a:pt x="72" y="160"/>
                    </a:lnTo>
                    <a:lnTo>
                      <a:pt x="74" y="158"/>
                    </a:lnTo>
                    <a:lnTo>
                      <a:pt x="78" y="156"/>
                    </a:lnTo>
                    <a:lnTo>
                      <a:pt x="82" y="156"/>
                    </a:lnTo>
                    <a:lnTo>
                      <a:pt x="86" y="152"/>
                    </a:lnTo>
                    <a:lnTo>
                      <a:pt x="88" y="146"/>
                    </a:lnTo>
                    <a:lnTo>
                      <a:pt x="88" y="142"/>
                    </a:lnTo>
                    <a:lnTo>
                      <a:pt x="88" y="140"/>
                    </a:lnTo>
                    <a:lnTo>
                      <a:pt x="90" y="140"/>
                    </a:lnTo>
                    <a:lnTo>
                      <a:pt x="94" y="142"/>
                    </a:lnTo>
                    <a:lnTo>
                      <a:pt x="96" y="136"/>
                    </a:lnTo>
                    <a:lnTo>
                      <a:pt x="96" y="134"/>
                    </a:lnTo>
                    <a:lnTo>
                      <a:pt x="104" y="128"/>
                    </a:lnTo>
                    <a:lnTo>
                      <a:pt x="106" y="128"/>
                    </a:lnTo>
                    <a:lnTo>
                      <a:pt x="108" y="130"/>
                    </a:lnTo>
                    <a:lnTo>
                      <a:pt x="108" y="132"/>
                    </a:lnTo>
                    <a:lnTo>
                      <a:pt x="108" y="134"/>
                    </a:lnTo>
                    <a:lnTo>
                      <a:pt x="110" y="134"/>
                    </a:lnTo>
                    <a:lnTo>
                      <a:pt x="116" y="132"/>
                    </a:lnTo>
                    <a:lnTo>
                      <a:pt x="118" y="132"/>
                    </a:lnTo>
                    <a:lnTo>
                      <a:pt x="120" y="122"/>
                    </a:lnTo>
                    <a:lnTo>
                      <a:pt x="122" y="120"/>
                    </a:lnTo>
                    <a:lnTo>
                      <a:pt x="126" y="118"/>
                    </a:lnTo>
                    <a:lnTo>
                      <a:pt x="128" y="118"/>
                    </a:lnTo>
                    <a:lnTo>
                      <a:pt x="134" y="116"/>
                    </a:lnTo>
                    <a:lnTo>
                      <a:pt x="136" y="116"/>
                    </a:lnTo>
                    <a:lnTo>
                      <a:pt x="140" y="118"/>
                    </a:lnTo>
                    <a:lnTo>
                      <a:pt x="142" y="118"/>
                    </a:lnTo>
                    <a:lnTo>
                      <a:pt x="144" y="114"/>
                    </a:lnTo>
                    <a:lnTo>
                      <a:pt x="150" y="102"/>
                    </a:lnTo>
                    <a:lnTo>
                      <a:pt x="152" y="100"/>
                    </a:lnTo>
                    <a:lnTo>
                      <a:pt x="156" y="96"/>
                    </a:lnTo>
                    <a:lnTo>
                      <a:pt x="164" y="96"/>
                    </a:lnTo>
                    <a:lnTo>
                      <a:pt x="166" y="94"/>
                    </a:lnTo>
                    <a:lnTo>
                      <a:pt x="162" y="94"/>
                    </a:lnTo>
                    <a:lnTo>
                      <a:pt x="162" y="88"/>
                    </a:lnTo>
                    <a:lnTo>
                      <a:pt x="164" y="82"/>
                    </a:lnTo>
                    <a:lnTo>
                      <a:pt x="164" y="80"/>
                    </a:lnTo>
                    <a:lnTo>
                      <a:pt x="164" y="72"/>
                    </a:lnTo>
                    <a:lnTo>
                      <a:pt x="186" y="70"/>
                    </a:lnTo>
                    <a:lnTo>
                      <a:pt x="216" y="66"/>
                    </a:lnTo>
                    <a:lnTo>
                      <a:pt x="222" y="66"/>
                    </a:lnTo>
                    <a:lnTo>
                      <a:pt x="238" y="64"/>
                    </a:lnTo>
                    <a:lnTo>
                      <a:pt x="248" y="60"/>
                    </a:lnTo>
                    <a:lnTo>
                      <a:pt x="276" y="58"/>
                    </a:lnTo>
                    <a:lnTo>
                      <a:pt x="298" y="54"/>
                    </a:lnTo>
                    <a:lnTo>
                      <a:pt x="314" y="52"/>
                    </a:lnTo>
                    <a:lnTo>
                      <a:pt x="332" y="46"/>
                    </a:lnTo>
                    <a:lnTo>
                      <a:pt x="336" y="46"/>
                    </a:lnTo>
                    <a:lnTo>
                      <a:pt x="362" y="42"/>
                    </a:lnTo>
                    <a:lnTo>
                      <a:pt x="364" y="42"/>
                    </a:lnTo>
                    <a:lnTo>
                      <a:pt x="384" y="38"/>
                    </a:lnTo>
                    <a:lnTo>
                      <a:pt x="394" y="36"/>
                    </a:lnTo>
                    <a:lnTo>
                      <a:pt x="412" y="34"/>
                    </a:lnTo>
                    <a:lnTo>
                      <a:pt x="422" y="30"/>
                    </a:lnTo>
                    <a:lnTo>
                      <a:pt x="430" y="28"/>
                    </a:lnTo>
                    <a:lnTo>
                      <a:pt x="460" y="22"/>
                    </a:lnTo>
                    <a:lnTo>
                      <a:pt x="470" y="20"/>
                    </a:lnTo>
                    <a:lnTo>
                      <a:pt x="488" y="16"/>
                    </a:lnTo>
                    <a:lnTo>
                      <a:pt x="512" y="12"/>
                    </a:lnTo>
                    <a:lnTo>
                      <a:pt x="516" y="10"/>
                    </a:lnTo>
                    <a:lnTo>
                      <a:pt x="528" y="8"/>
                    </a:lnTo>
                    <a:lnTo>
                      <a:pt x="542" y="6"/>
                    </a:lnTo>
                    <a:lnTo>
                      <a:pt x="548" y="6"/>
                    </a:lnTo>
                    <a:lnTo>
                      <a:pt x="548" y="8"/>
                    </a:lnTo>
                    <a:lnTo>
                      <a:pt x="546" y="10"/>
                    </a:lnTo>
                    <a:lnTo>
                      <a:pt x="556" y="14"/>
                    </a:lnTo>
                    <a:lnTo>
                      <a:pt x="552" y="14"/>
                    </a:lnTo>
                    <a:lnTo>
                      <a:pt x="558" y="20"/>
                    </a:lnTo>
                    <a:lnTo>
                      <a:pt x="558" y="14"/>
                    </a:lnTo>
                    <a:lnTo>
                      <a:pt x="560" y="20"/>
                    </a:lnTo>
                    <a:lnTo>
                      <a:pt x="572" y="38"/>
                    </a:lnTo>
                    <a:lnTo>
                      <a:pt x="574" y="42"/>
                    </a:lnTo>
                    <a:lnTo>
                      <a:pt x="568" y="40"/>
                    </a:lnTo>
                    <a:lnTo>
                      <a:pt x="562" y="28"/>
                    </a:lnTo>
                    <a:lnTo>
                      <a:pt x="560" y="28"/>
                    </a:lnTo>
                    <a:lnTo>
                      <a:pt x="560" y="26"/>
                    </a:lnTo>
                    <a:lnTo>
                      <a:pt x="556" y="24"/>
                    </a:lnTo>
                    <a:lnTo>
                      <a:pt x="560" y="34"/>
                    </a:lnTo>
                    <a:lnTo>
                      <a:pt x="560" y="36"/>
                    </a:lnTo>
                    <a:lnTo>
                      <a:pt x="542" y="26"/>
                    </a:lnTo>
                    <a:lnTo>
                      <a:pt x="542" y="28"/>
                    </a:lnTo>
                    <a:lnTo>
                      <a:pt x="550" y="38"/>
                    </a:lnTo>
                    <a:lnTo>
                      <a:pt x="548" y="40"/>
                    </a:lnTo>
                    <a:lnTo>
                      <a:pt x="542" y="40"/>
                    </a:lnTo>
                    <a:lnTo>
                      <a:pt x="536" y="38"/>
                    </a:lnTo>
                    <a:lnTo>
                      <a:pt x="538" y="44"/>
                    </a:lnTo>
                    <a:lnTo>
                      <a:pt x="526" y="52"/>
                    </a:lnTo>
                    <a:lnTo>
                      <a:pt x="530" y="52"/>
                    </a:lnTo>
                    <a:lnTo>
                      <a:pt x="526" y="58"/>
                    </a:lnTo>
                    <a:lnTo>
                      <a:pt x="520" y="58"/>
                    </a:lnTo>
                    <a:lnTo>
                      <a:pt x="516" y="54"/>
                    </a:lnTo>
                    <a:lnTo>
                      <a:pt x="516" y="56"/>
                    </a:lnTo>
                    <a:lnTo>
                      <a:pt x="512" y="56"/>
                    </a:lnTo>
                    <a:lnTo>
                      <a:pt x="510" y="46"/>
                    </a:lnTo>
                    <a:lnTo>
                      <a:pt x="510" y="36"/>
                    </a:lnTo>
                    <a:lnTo>
                      <a:pt x="502" y="30"/>
                    </a:lnTo>
                    <a:lnTo>
                      <a:pt x="490" y="30"/>
                    </a:lnTo>
                    <a:lnTo>
                      <a:pt x="504" y="36"/>
                    </a:lnTo>
                    <a:lnTo>
                      <a:pt x="506" y="38"/>
                    </a:lnTo>
                    <a:lnTo>
                      <a:pt x="504" y="42"/>
                    </a:lnTo>
                    <a:lnTo>
                      <a:pt x="506" y="50"/>
                    </a:lnTo>
                    <a:lnTo>
                      <a:pt x="514" y="60"/>
                    </a:lnTo>
                    <a:lnTo>
                      <a:pt x="512" y="68"/>
                    </a:lnTo>
                    <a:lnTo>
                      <a:pt x="514" y="66"/>
                    </a:lnTo>
                    <a:lnTo>
                      <a:pt x="532" y="58"/>
                    </a:lnTo>
                    <a:lnTo>
                      <a:pt x="536" y="64"/>
                    </a:lnTo>
                    <a:lnTo>
                      <a:pt x="546" y="56"/>
                    </a:lnTo>
                    <a:lnTo>
                      <a:pt x="556" y="56"/>
                    </a:lnTo>
                    <a:lnTo>
                      <a:pt x="560" y="58"/>
                    </a:lnTo>
                    <a:lnTo>
                      <a:pt x="560" y="72"/>
                    </a:lnTo>
                    <a:lnTo>
                      <a:pt x="564" y="80"/>
                    </a:lnTo>
                    <a:lnTo>
                      <a:pt x="556" y="80"/>
                    </a:lnTo>
                    <a:lnTo>
                      <a:pt x="560" y="82"/>
                    </a:lnTo>
                    <a:lnTo>
                      <a:pt x="564" y="80"/>
                    </a:lnTo>
                    <a:lnTo>
                      <a:pt x="564" y="60"/>
                    </a:lnTo>
                    <a:lnTo>
                      <a:pt x="574" y="54"/>
                    </a:lnTo>
                    <a:lnTo>
                      <a:pt x="580" y="58"/>
                    </a:lnTo>
                    <a:lnTo>
                      <a:pt x="586" y="74"/>
                    </a:lnTo>
                    <a:lnTo>
                      <a:pt x="582" y="84"/>
                    </a:lnTo>
                    <a:lnTo>
                      <a:pt x="574" y="82"/>
                    </a:lnTo>
                    <a:lnTo>
                      <a:pt x="566" y="102"/>
                    </a:lnTo>
                    <a:lnTo>
                      <a:pt x="560" y="110"/>
                    </a:lnTo>
                    <a:lnTo>
                      <a:pt x="536" y="106"/>
                    </a:lnTo>
                    <a:lnTo>
                      <a:pt x="534" y="104"/>
                    </a:lnTo>
                    <a:lnTo>
                      <a:pt x="538" y="100"/>
                    </a:lnTo>
                    <a:lnTo>
                      <a:pt x="538" y="96"/>
                    </a:lnTo>
                    <a:lnTo>
                      <a:pt x="532" y="94"/>
                    </a:lnTo>
                    <a:lnTo>
                      <a:pt x="534" y="98"/>
                    </a:lnTo>
                    <a:lnTo>
                      <a:pt x="526" y="100"/>
                    </a:lnTo>
                    <a:lnTo>
                      <a:pt x="528" y="106"/>
                    </a:lnTo>
                    <a:lnTo>
                      <a:pt x="522" y="112"/>
                    </a:lnTo>
                    <a:lnTo>
                      <a:pt x="492" y="104"/>
                    </a:lnTo>
                    <a:lnTo>
                      <a:pt x="502" y="114"/>
                    </a:lnTo>
                    <a:lnTo>
                      <a:pt x="526" y="116"/>
                    </a:lnTo>
                    <a:lnTo>
                      <a:pt x="532" y="120"/>
                    </a:lnTo>
                    <a:lnTo>
                      <a:pt x="532" y="118"/>
                    </a:lnTo>
                    <a:lnTo>
                      <a:pt x="536" y="118"/>
                    </a:lnTo>
                    <a:lnTo>
                      <a:pt x="538" y="120"/>
                    </a:lnTo>
                    <a:lnTo>
                      <a:pt x="532" y="130"/>
                    </a:lnTo>
                    <a:lnTo>
                      <a:pt x="534" y="132"/>
                    </a:lnTo>
                    <a:lnTo>
                      <a:pt x="534" y="140"/>
                    </a:lnTo>
                    <a:lnTo>
                      <a:pt x="532" y="144"/>
                    </a:lnTo>
                    <a:lnTo>
                      <a:pt x="520" y="148"/>
                    </a:lnTo>
                    <a:lnTo>
                      <a:pt x="514" y="146"/>
                    </a:lnTo>
                    <a:lnTo>
                      <a:pt x="512" y="144"/>
                    </a:lnTo>
                    <a:lnTo>
                      <a:pt x="504" y="144"/>
                    </a:lnTo>
                    <a:lnTo>
                      <a:pt x="500" y="144"/>
                    </a:lnTo>
                    <a:lnTo>
                      <a:pt x="500" y="146"/>
                    </a:lnTo>
                    <a:lnTo>
                      <a:pt x="510" y="146"/>
                    </a:lnTo>
                    <a:lnTo>
                      <a:pt x="516" y="156"/>
                    </a:lnTo>
                    <a:lnTo>
                      <a:pt x="536" y="152"/>
                    </a:lnTo>
                    <a:lnTo>
                      <a:pt x="532" y="148"/>
                    </a:lnTo>
                    <a:lnTo>
                      <a:pt x="544" y="146"/>
                    </a:lnTo>
                    <a:lnTo>
                      <a:pt x="548" y="142"/>
                    </a:lnTo>
                    <a:lnTo>
                      <a:pt x="550" y="146"/>
                    </a:lnTo>
                    <a:lnTo>
                      <a:pt x="556" y="146"/>
                    </a:lnTo>
                    <a:lnTo>
                      <a:pt x="558" y="142"/>
                    </a:lnTo>
                    <a:lnTo>
                      <a:pt x="558" y="144"/>
                    </a:lnTo>
                    <a:lnTo>
                      <a:pt x="550" y="160"/>
                    </a:lnTo>
                    <a:lnTo>
                      <a:pt x="542" y="170"/>
                    </a:lnTo>
                    <a:lnTo>
                      <a:pt x="512" y="176"/>
                    </a:lnTo>
                    <a:lnTo>
                      <a:pt x="502" y="172"/>
                    </a:lnTo>
                    <a:lnTo>
                      <a:pt x="506" y="178"/>
                    </a:lnTo>
                    <a:lnTo>
                      <a:pt x="504" y="180"/>
                    </a:lnTo>
                    <a:lnTo>
                      <a:pt x="482" y="204"/>
                    </a:lnTo>
                    <a:lnTo>
                      <a:pt x="480" y="208"/>
                    </a:lnTo>
                    <a:lnTo>
                      <a:pt x="476" y="206"/>
                    </a:lnTo>
                    <a:lnTo>
                      <a:pt x="476" y="208"/>
                    </a:lnTo>
                    <a:lnTo>
                      <a:pt x="470" y="220"/>
                    </a:lnTo>
                    <a:lnTo>
                      <a:pt x="462" y="232"/>
                    </a:lnTo>
                    <a:lnTo>
                      <a:pt x="462" y="240"/>
                    </a:lnTo>
                    <a:lnTo>
                      <a:pt x="460" y="242"/>
                    </a:lnTo>
                    <a:lnTo>
                      <a:pt x="456" y="232"/>
                    </a:lnTo>
                    <a:lnTo>
                      <a:pt x="460" y="250"/>
                    </a:lnTo>
                    <a:lnTo>
                      <a:pt x="456" y="256"/>
                    </a:lnTo>
                    <a:lnTo>
                      <a:pt x="416" y="266"/>
                    </a:lnTo>
                    <a:lnTo>
                      <a:pt x="412" y="262"/>
                    </a:lnTo>
                    <a:lnTo>
                      <a:pt x="376" y="236"/>
                    </a:lnTo>
                    <a:lnTo>
                      <a:pt x="346" y="216"/>
                    </a:lnTo>
                    <a:lnTo>
                      <a:pt x="346" y="212"/>
                    </a:lnTo>
                    <a:lnTo>
                      <a:pt x="326" y="202"/>
                    </a:lnTo>
                    <a:lnTo>
                      <a:pt x="308" y="204"/>
                    </a:lnTo>
                    <a:lnTo>
                      <a:pt x="280" y="208"/>
                    </a:lnTo>
                    <a:lnTo>
                      <a:pt x="264" y="210"/>
                    </a:lnTo>
                    <a:lnTo>
                      <a:pt x="248" y="216"/>
                    </a:lnTo>
                    <a:lnTo>
                      <a:pt x="246" y="204"/>
                    </a:lnTo>
                    <a:lnTo>
                      <a:pt x="242" y="200"/>
                    </a:lnTo>
                    <a:lnTo>
                      <a:pt x="238" y="194"/>
                    </a:lnTo>
                    <a:lnTo>
                      <a:pt x="234" y="192"/>
                    </a:lnTo>
                    <a:lnTo>
                      <a:pt x="228" y="196"/>
                    </a:lnTo>
                    <a:lnTo>
                      <a:pt x="226" y="196"/>
                    </a:lnTo>
                    <a:lnTo>
                      <a:pt x="228" y="192"/>
                    </a:lnTo>
                    <a:lnTo>
                      <a:pt x="226" y="190"/>
                    </a:lnTo>
                    <a:lnTo>
                      <a:pt x="226" y="188"/>
                    </a:lnTo>
                    <a:lnTo>
                      <a:pt x="208" y="190"/>
                    </a:lnTo>
                    <a:lnTo>
                      <a:pt x="204" y="190"/>
                    </a:lnTo>
                    <a:lnTo>
                      <a:pt x="174" y="192"/>
                    </a:lnTo>
                    <a:lnTo>
                      <a:pt x="168" y="194"/>
                    </a:lnTo>
                    <a:lnTo>
                      <a:pt x="162" y="194"/>
                    </a:lnTo>
                    <a:lnTo>
                      <a:pt x="144" y="196"/>
                    </a:lnTo>
                    <a:lnTo>
                      <a:pt x="140" y="196"/>
                    </a:lnTo>
                    <a:lnTo>
                      <a:pt x="138" y="200"/>
                    </a:lnTo>
                    <a:lnTo>
                      <a:pt x="136" y="200"/>
                    </a:lnTo>
                    <a:lnTo>
                      <a:pt x="134" y="200"/>
                    </a:lnTo>
                    <a:lnTo>
                      <a:pt x="132" y="196"/>
                    </a:lnTo>
                    <a:lnTo>
                      <a:pt x="128" y="202"/>
                    </a:lnTo>
                    <a:lnTo>
                      <a:pt x="126" y="202"/>
                    </a:lnTo>
                    <a:lnTo>
                      <a:pt x="124" y="204"/>
                    </a:lnTo>
                    <a:lnTo>
                      <a:pt x="120" y="204"/>
                    </a:lnTo>
                    <a:lnTo>
                      <a:pt x="116" y="208"/>
                    </a:lnTo>
                    <a:lnTo>
                      <a:pt x="112" y="208"/>
                    </a:lnTo>
                    <a:lnTo>
                      <a:pt x="112" y="210"/>
                    </a:lnTo>
                    <a:lnTo>
                      <a:pt x="106" y="212"/>
                    </a:lnTo>
                    <a:lnTo>
                      <a:pt x="98" y="216"/>
                    </a:lnTo>
                    <a:lnTo>
                      <a:pt x="92" y="220"/>
                    </a:lnTo>
                    <a:lnTo>
                      <a:pt x="86" y="222"/>
                    </a:lnTo>
                    <a:lnTo>
                      <a:pt x="56" y="226"/>
                    </a:lnTo>
                    <a:lnTo>
                      <a:pt x="52" y="226"/>
                    </a:lnTo>
                    <a:lnTo>
                      <a:pt x="28" y="232"/>
                    </a:lnTo>
                    <a:lnTo>
                      <a:pt x="22" y="232"/>
                    </a:lnTo>
                    <a:close/>
                    <a:moveTo>
                      <a:pt x="548" y="4"/>
                    </a:moveTo>
                    <a:lnTo>
                      <a:pt x="550" y="4"/>
                    </a:lnTo>
                    <a:lnTo>
                      <a:pt x="558" y="4"/>
                    </a:lnTo>
                    <a:lnTo>
                      <a:pt x="558" y="10"/>
                    </a:lnTo>
                    <a:lnTo>
                      <a:pt x="552" y="10"/>
                    </a:lnTo>
                    <a:lnTo>
                      <a:pt x="552" y="8"/>
                    </a:lnTo>
                    <a:lnTo>
                      <a:pt x="548" y="4"/>
                    </a:lnTo>
                    <a:close/>
                    <a:moveTo>
                      <a:pt x="558" y="4"/>
                    </a:moveTo>
                    <a:lnTo>
                      <a:pt x="558" y="0"/>
                    </a:lnTo>
                    <a:lnTo>
                      <a:pt x="572" y="28"/>
                    </a:lnTo>
                    <a:lnTo>
                      <a:pt x="594" y="64"/>
                    </a:lnTo>
                    <a:lnTo>
                      <a:pt x="580" y="42"/>
                    </a:lnTo>
                    <a:lnTo>
                      <a:pt x="578" y="42"/>
                    </a:lnTo>
                    <a:lnTo>
                      <a:pt x="572" y="28"/>
                    </a:lnTo>
                    <a:lnTo>
                      <a:pt x="558" y="4"/>
                    </a:lnTo>
                    <a:close/>
                    <a:moveTo>
                      <a:pt x="602" y="70"/>
                    </a:moveTo>
                    <a:lnTo>
                      <a:pt x="596" y="64"/>
                    </a:lnTo>
                    <a:lnTo>
                      <a:pt x="604" y="74"/>
                    </a:lnTo>
                    <a:lnTo>
                      <a:pt x="608" y="110"/>
                    </a:lnTo>
                    <a:lnTo>
                      <a:pt x="592" y="116"/>
                    </a:lnTo>
                    <a:lnTo>
                      <a:pt x="596" y="112"/>
                    </a:lnTo>
                    <a:lnTo>
                      <a:pt x="606" y="104"/>
                    </a:lnTo>
                    <a:lnTo>
                      <a:pt x="604" y="80"/>
                    </a:lnTo>
                    <a:lnTo>
                      <a:pt x="602" y="70"/>
                    </a:lnTo>
                    <a:close/>
                    <a:moveTo>
                      <a:pt x="576" y="130"/>
                    </a:moveTo>
                    <a:lnTo>
                      <a:pt x="578" y="126"/>
                    </a:lnTo>
                    <a:lnTo>
                      <a:pt x="586" y="118"/>
                    </a:lnTo>
                    <a:lnTo>
                      <a:pt x="592" y="116"/>
                    </a:lnTo>
                    <a:lnTo>
                      <a:pt x="590" y="118"/>
                    </a:lnTo>
                    <a:lnTo>
                      <a:pt x="582" y="122"/>
                    </a:lnTo>
                    <a:lnTo>
                      <a:pt x="578" y="130"/>
                    </a:lnTo>
                    <a:lnTo>
                      <a:pt x="576" y="130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0" name="Freeform 292"/>
              <p:cNvSpPr>
                <a:spLocks/>
              </p:cNvSpPr>
              <p:nvPr/>
            </p:nvSpPr>
            <p:spPr bwMode="auto">
              <a:xfrm>
                <a:off x="3342" y="2725"/>
                <a:ext cx="588" cy="202"/>
              </a:xfrm>
              <a:custGeom>
                <a:avLst/>
                <a:gdLst>
                  <a:gd name="T0" fmla="*/ 438 w 588"/>
                  <a:gd name="T1" fmla="*/ 134 h 202"/>
                  <a:gd name="T2" fmla="*/ 428 w 588"/>
                  <a:gd name="T3" fmla="*/ 140 h 202"/>
                  <a:gd name="T4" fmla="*/ 402 w 588"/>
                  <a:gd name="T5" fmla="*/ 168 h 202"/>
                  <a:gd name="T6" fmla="*/ 356 w 588"/>
                  <a:gd name="T7" fmla="*/ 172 h 202"/>
                  <a:gd name="T8" fmla="*/ 314 w 588"/>
                  <a:gd name="T9" fmla="*/ 178 h 202"/>
                  <a:gd name="T10" fmla="*/ 220 w 588"/>
                  <a:gd name="T11" fmla="*/ 184 h 202"/>
                  <a:gd name="T12" fmla="*/ 150 w 588"/>
                  <a:gd name="T13" fmla="*/ 192 h 202"/>
                  <a:gd name="T14" fmla="*/ 106 w 588"/>
                  <a:gd name="T15" fmla="*/ 196 h 202"/>
                  <a:gd name="T16" fmla="*/ 46 w 588"/>
                  <a:gd name="T17" fmla="*/ 200 h 202"/>
                  <a:gd name="T18" fmla="*/ 8 w 588"/>
                  <a:gd name="T19" fmla="*/ 198 h 202"/>
                  <a:gd name="T20" fmla="*/ 12 w 588"/>
                  <a:gd name="T21" fmla="*/ 188 h 202"/>
                  <a:gd name="T22" fmla="*/ 16 w 588"/>
                  <a:gd name="T23" fmla="*/ 184 h 202"/>
                  <a:gd name="T24" fmla="*/ 10 w 588"/>
                  <a:gd name="T25" fmla="*/ 178 h 202"/>
                  <a:gd name="T26" fmla="*/ 12 w 588"/>
                  <a:gd name="T27" fmla="*/ 170 h 202"/>
                  <a:gd name="T28" fmla="*/ 10 w 588"/>
                  <a:gd name="T29" fmla="*/ 168 h 202"/>
                  <a:gd name="T30" fmla="*/ 14 w 588"/>
                  <a:gd name="T31" fmla="*/ 158 h 202"/>
                  <a:gd name="T32" fmla="*/ 18 w 588"/>
                  <a:gd name="T33" fmla="*/ 164 h 202"/>
                  <a:gd name="T34" fmla="*/ 20 w 588"/>
                  <a:gd name="T35" fmla="*/ 154 h 202"/>
                  <a:gd name="T36" fmla="*/ 28 w 588"/>
                  <a:gd name="T37" fmla="*/ 146 h 202"/>
                  <a:gd name="T38" fmla="*/ 24 w 588"/>
                  <a:gd name="T39" fmla="*/ 142 h 202"/>
                  <a:gd name="T40" fmla="*/ 30 w 588"/>
                  <a:gd name="T41" fmla="*/ 134 h 202"/>
                  <a:gd name="T42" fmla="*/ 38 w 588"/>
                  <a:gd name="T43" fmla="*/ 130 h 202"/>
                  <a:gd name="T44" fmla="*/ 32 w 588"/>
                  <a:gd name="T45" fmla="*/ 124 h 202"/>
                  <a:gd name="T46" fmla="*/ 42 w 588"/>
                  <a:gd name="T47" fmla="*/ 122 h 202"/>
                  <a:gd name="T48" fmla="*/ 38 w 588"/>
                  <a:gd name="T49" fmla="*/ 112 h 202"/>
                  <a:gd name="T50" fmla="*/ 44 w 588"/>
                  <a:gd name="T51" fmla="*/ 102 h 202"/>
                  <a:gd name="T52" fmla="*/ 38 w 588"/>
                  <a:gd name="T53" fmla="*/ 92 h 202"/>
                  <a:gd name="T54" fmla="*/ 42 w 588"/>
                  <a:gd name="T55" fmla="*/ 86 h 202"/>
                  <a:gd name="T56" fmla="*/ 48 w 588"/>
                  <a:gd name="T57" fmla="*/ 78 h 202"/>
                  <a:gd name="T58" fmla="*/ 50 w 588"/>
                  <a:gd name="T59" fmla="*/ 70 h 202"/>
                  <a:gd name="T60" fmla="*/ 54 w 588"/>
                  <a:gd name="T61" fmla="*/ 70 h 202"/>
                  <a:gd name="T62" fmla="*/ 118 w 588"/>
                  <a:gd name="T63" fmla="*/ 64 h 202"/>
                  <a:gd name="T64" fmla="*/ 146 w 588"/>
                  <a:gd name="T65" fmla="*/ 46 h 202"/>
                  <a:gd name="T66" fmla="*/ 176 w 588"/>
                  <a:gd name="T67" fmla="*/ 46 h 202"/>
                  <a:gd name="T68" fmla="*/ 236 w 588"/>
                  <a:gd name="T69" fmla="*/ 42 h 202"/>
                  <a:gd name="T70" fmla="*/ 290 w 588"/>
                  <a:gd name="T71" fmla="*/ 36 h 202"/>
                  <a:gd name="T72" fmla="*/ 338 w 588"/>
                  <a:gd name="T73" fmla="*/ 32 h 202"/>
                  <a:gd name="T74" fmla="*/ 408 w 588"/>
                  <a:gd name="T75" fmla="*/ 26 h 202"/>
                  <a:gd name="T76" fmla="*/ 450 w 588"/>
                  <a:gd name="T77" fmla="*/ 20 h 202"/>
                  <a:gd name="T78" fmla="*/ 480 w 588"/>
                  <a:gd name="T79" fmla="*/ 16 h 202"/>
                  <a:gd name="T80" fmla="*/ 544 w 588"/>
                  <a:gd name="T81" fmla="*/ 10 h 202"/>
                  <a:gd name="T82" fmla="*/ 570 w 588"/>
                  <a:gd name="T83" fmla="*/ 2 h 202"/>
                  <a:gd name="T84" fmla="*/ 586 w 588"/>
                  <a:gd name="T85" fmla="*/ 10 h 202"/>
                  <a:gd name="T86" fmla="*/ 588 w 588"/>
                  <a:gd name="T87" fmla="*/ 24 h 202"/>
                  <a:gd name="T88" fmla="*/ 572 w 588"/>
                  <a:gd name="T89" fmla="*/ 32 h 202"/>
                  <a:gd name="T90" fmla="*/ 558 w 588"/>
                  <a:gd name="T91" fmla="*/ 46 h 202"/>
                  <a:gd name="T92" fmla="*/ 544 w 588"/>
                  <a:gd name="T93" fmla="*/ 50 h 202"/>
                  <a:gd name="T94" fmla="*/ 532 w 588"/>
                  <a:gd name="T95" fmla="*/ 64 h 202"/>
                  <a:gd name="T96" fmla="*/ 528 w 588"/>
                  <a:gd name="T97" fmla="*/ 58 h 202"/>
                  <a:gd name="T98" fmla="*/ 516 w 588"/>
                  <a:gd name="T99" fmla="*/ 72 h 202"/>
                  <a:gd name="T100" fmla="*/ 510 w 588"/>
                  <a:gd name="T101" fmla="*/ 76 h 202"/>
                  <a:gd name="T102" fmla="*/ 496 w 588"/>
                  <a:gd name="T103" fmla="*/ 88 h 202"/>
                  <a:gd name="T104" fmla="*/ 486 w 588"/>
                  <a:gd name="T105" fmla="*/ 100 h 202"/>
                  <a:gd name="T106" fmla="*/ 472 w 588"/>
                  <a:gd name="T107" fmla="*/ 108 h 202"/>
                  <a:gd name="T108" fmla="*/ 454 w 588"/>
                  <a:gd name="T109" fmla="*/ 110 h 202"/>
                  <a:gd name="T110" fmla="*/ 442 w 588"/>
                  <a:gd name="T111" fmla="*/ 122 h 20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588" h="202">
                    <a:moveTo>
                      <a:pt x="442" y="122"/>
                    </a:moveTo>
                    <a:lnTo>
                      <a:pt x="438" y="126"/>
                    </a:lnTo>
                    <a:lnTo>
                      <a:pt x="440" y="130"/>
                    </a:lnTo>
                    <a:lnTo>
                      <a:pt x="438" y="134"/>
                    </a:lnTo>
                    <a:lnTo>
                      <a:pt x="438" y="136"/>
                    </a:lnTo>
                    <a:lnTo>
                      <a:pt x="438" y="138"/>
                    </a:lnTo>
                    <a:lnTo>
                      <a:pt x="434" y="140"/>
                    </a:lnTo>
                    <a:lnTo>
                      <a:pt x="428" y="140"/>
                    </a:lnTo>
                    <a:lnTo>
                      <a:pt x="424" y="140"/>
                    </a:lnTo>
                    <a:lnTo>
                      <a:pt x="422" y="146"/>
                    </a:lnTo>
                    <a:lnTo>
                      <a:pt x="422" y="164"/>
                    </a:lnTo>
                    <a:lnTo>
                      <a:pt x="402" y="168"/>
                    </a:lnTo>
                    <a:lnTo>
                      <a:pt x="390" y="168"/>
                    </a:lnTo>
                    <a:lnTo>
                      <a:pt x="388" y="168"/>
                    </a:lnTo>
                    <a:lnTo>
                      <a:pt x="376" y="170"/>
                    </a:lnTo>
                    <a:lnTo>
                      <a:pt x="356" y="172"/>
                    </a:lnTo>
                    <a:lnTo>
                      <a:pt x="348" y="172"/>
                    </a:lnTo>
                    <a:lnTo>
                      <a:pt x="342" y="172"/>
                    </a:lnTo>
                    <a:lnTo>
                      <a:pt x="332" y="176"/>
                    </a:lnTo>
                    <a:lnTo>
                      <a:pt x="314" y="178"/>
                    </a:lnTo>
                    <a:lnTo>
                      <a:pt x="282" y="180"/>
                    </a:lnTo>
                    <a:lnTo>
                      <a:pt x="250" y="182"/>
                    </a:lnTo>
                    <a:lnTo>
                      <a:pt x="244" y="184"/>
                    </a:lnTo>
                    <a:lnTo>
                      <a:pt x="220" y="184"/>
                    </a:lnTo>
                    <a:lnTo>
                      <a:pt x="216" y="184"/>
                    </a:lnTo>
                    <a:lnTo>
                      <a:pt x="192" y="186"/>
                    </a:lnTo>
                    <a:lnTo>
                      <a:pt x="164" y="188"/>
                    </a:lnTo>
                    <a:lnTo>
                      <a:pt x="150" y="192"/>
                    </a:lnTo>
                    <a:lnTo>
                      <a:pt x="138" y="192"/>
                    </a:lnTo>
                    <a:lnTo>
                      <a:pt x="136" y="194"/>
                    </a:lnTo>
                    <a:lnTo>
                      <a:pt x="108" y="196"/>
                    </a:lnTo>
                    <a:lnTo>
                      <a:pt x="106" y="196"/>
                    </a:lnTo>
                    <a:lnTo>
                      <a:pt x="92" y="196"/>
                    </a:lnTo>
                    <a:lnTo>
                      <a:pt x="78" y="198"/>
                    </a:lnTo>
                    <a:lnTo>
                      <a:pt x="70" y="198"/>
                    </a:lnTo>
                    <a:lnTo>
                      <a:pt x="46" y="200"/>
                    </a:lnTo>
                    <a:lnTo>
                      <a:pt x="42" y="200"/>
                    </a:lnTo>
                    <a:lnTo>
                      <a:pt x="0" y="202"/>
                    </a:lnTo>
                    <a:lnTo>
                      <a:pt x="0" y="198"/>
                    </a:lnTo>
                    <a:lnTo>
                      <a:pt x="8" y="198"/>
                    </a:lnTo>
                    <a:lnTo>
                      <a:pt x="10" y="196"/>
                    </a:lnTo>
                    <a:lnTo>
                      <a:pt x="10" y="194"/>
                    </a:lnTo>
                    <a:lnTo>
                      <a:pt x="10" y="192"/>
                    </a:lnTo>
                    <a:lnTo>
                      <a:pt x="12" y="188"/>
                    </a:lnTo>
                    <a:lnTo>
                      <a:pt x="16" y="192"/>
                    </a:lnTo>
                    <a:lnTo>
                      <a:pt x="16" y="188"/>
                    </a:lnTo>
                    <a:lnTo>
                      <a:pt x="16" y="186"/>
                    </a:lnTo>
                    <a:lnTo>
                      <a:pt x="16" y="184"/>
                    </a:lnTo>
                    <a:lnTo>
                      <a:pt x="16" y="182"/>
                    </a:lnTo>
                    <a:lnTo>
                      <a:pt x="14" y="180"/>
                    </a:lnTo>
                    <a:lnTo>
                      <a:pt x="10" y="180"/>
                    </a:lnTo>
                    <a:lnTo>
                      <a:pt x="10" y="178"/>
                    </a:lnTo>
                    <a:lnTo>
                      <a:pt x="10" y="176"/>
                    </a:lnTo>
                    <a:lnTo>
                      <a:pt x="14" y="176"/>
                    </a:lnTo>
                    <a:lnTo>
                      <a:pt x="14" y="170"/>
                    </a:lnTo>
                    <a:lnTo>
                      <a:pt x="12" y="170"/>
                    </a:lnTo>
                    <a:lnTo>
                      <a:pt x="14" y="168"/>
                    </a:lnTo>
                    <a:lnTo>
                      <a:pt x="14" y="166"/>
                    </a:lnTo>
                    <a:lnTo>
                      <a:pt x="12" y="166"/>
                    </a:lnTo>
                    <a:lnTo>
                      <a:pt x="10" y="168"/>
                    </a:lnTo>
                    <a:lnTo>
                      <a:pt x="8" y="166"/>
                    </a:lnTo>
                    <a:lnTo>
                      <a:pt x="10" y="164"/>
                    </a:lnTo>
                    <a:lnTo>
                      <a:pt x="12" y="162"/>
                    </a:lnTo>
                    <a:lnTo>
                      <a:pt x="14" y="158"/>
                    </a:lnTo>
                    <a:lnTo>
                      <a:pt x="14" y="162"/>
                    </a:lnTo>
                    <a:lnTo>
                      <a:pt x="14" y="164"/>
                    </a:lnTo>
                    <a:lnTo>
                      <a:pt x="16" y="166"/>
                    </a:lnTo>
                    <a:lnTo>
                      <a:pt x="18" y="164"/>
                    </a:lnTo>
                    <a:lnTo>
                      <a:pt x="16" y="156"/>
                    </a:lnTo>
                    <a:lnTo>
                      <a:pt x="16" y="154"/>
                    </a:lnTo>
                    <a:lnTo>
                      <a:pt x="20" y="152"/>
                    </a:lnTo>
                    <a:lnTo>
                      <a:pt x="20" y="154"/>
                    </a:lnTo>
                    <a:lnTo>
                      <a:pt x="24" y="154"/>
                    </a:lnTo>
                    <a:lnTo>
                      <a:pt x="26" y="154"/>
                    </a:lnTo>
                    <a:lnTo>
                      <a:pt x="20" y="150"/>
                    </a:lnTo>
                    <a:lnTo>
                      <a:pt x="28" y="146"/>
                    </a:lnTo>
                    <a:lnTo>
                      <a:pt x="30" y="146"/>
                    </a:lnTo>
                    <a:lnTo>
                      <a:pt x="28" y="142"/>
                    </a:lnTo>
                    <a:lnTo>
                      <a:pt x="26" y="142"/>
                    </a:lnTo>
                    <a:lnTo>
                      <a:pt x="24" y="142"/>
                    </a:lnTo>
                    <a:lnTo>
                      <a:pt x="20" y="138"/>
                    </a:lnTo>
                    <a:lnTo>
                      <a:pt x="24" y="136"/>
                    </a:lnTo>
                    <a:lnTo>
                      <a:pt x="28" y="136"/>
                    </a:lnTo>
                    <a:lnTo>
                      <a:pt x="30" y="134"/>
                    </a:lnTo>
                    <a:lnTo>
                      <a:pt x="32" y="134"/>
                    </a:lnTo>
                    <a:lnTo>
                      <a:pt x="32" y="132"/>
                    </a:lnTo>
                    <a:lnTo>
                      <a:pt x="34" y="130"/>
                    </a:lnTo>
                    <a:lnTo>
                      <a:pt x="38" y="130"/>
                    </a:lnTo>
                    <a:lnTo>
                      <a:pt x="40" y="130"/>
                    </a:lnTo>
                    <a:lnTo>
                      <a:pt x="40" y="126"/>
                    </a:lnTo>
                    <a:lnTo>
                      <a:pt x="34" y="124"/>
                    </a:lnTo>
                    <a:lnTo>
                      <a:pt x="32" y="124"/>
                    </a:lnTo>
                    <a:lnTo>
                      <a:pt x="34" y="122"/>
                    </a:lnTo>
                    <a:lnTo>
                      <a:pt x="34" y="120"/>
                    </a:lnTo>
                    <a:lnTo>
                      <a:pt x="38" y="122"/>
                    </a:lnTo>
                    <a:lnTo>
                      <a:pt x="42" y="122"/>
                    </a:lnTo>
                    <a:lnTo>
                      <a:pt x="42" y="120"/>
                    </a:lnTo>
                    <a:lnTo>
                      <a:pt x="40" y="118"/>
                    </a:lnTo>
                    <a:lnTo>
                      <a:pt x="38" y="116"/>
                    </a:lnTo>
                    <a:lnTo>
                      <a:pt x="38" y="112"/>
                    </a:lnTo>
                    <a:lnTo>
                      <a:pt x="38" y="110"/>
                    </a:lnTo>
                    <a:lnTo>
                      <a:pt x="40" y="106"/>
                    </a:lnTo>
                    <a:lnTo>
                      <a:pt x="40" y="104"/>
                    </a:lnTo>
                    <a:lnTo>
                      <a:pt x="44" y="102"/>
                    </a:lnTo>
                    <a:lnTo>
                      <a:pt x="44" y="100"/>
                    </a:lnTo>
                    <a:lnTo>
                      <a:pt x="42" y="96"/>
                    </a:lnTo>
                    <a:lnTo>
                      <a:pt x="38" y="94"/>
                    </a:lnTo>
                    <a:lnTo>
                      <a:pt x="38" y="92"/>
                    </a:lnTo>
                    <a:lnTo>
                      <a:pt x="42" y="92"/>
                    </a:lnTo>
                    <a:lnTo>
                      <a:pt x="46" y="90"/>
                    </a:lnTo>
                    <a:lnTo>
                      <a:pt x="46" y="88"/>
                    </a:lnTo>
                    <a:lnTo>
                      <a:pt x="42" y="86"/>
                    </a:lnTo>
                    <a:lnTo>
                      <a:pt x="42" y="82"/>
                    </a:lnTo>
                    <a:lnTo>
                      <a:pt x="46" y="82"/>
                    </a:lnTo>
                    <a:lnTo>
                      <a:pt x="48" y="80"/>
                    </a:lnTo>
                    <a:lnTo>
                      <a:pt x="48" y="78"/>
                    </a:lnTo>
                    <a:lnTo>
                      <a:pt x="46" y="74"/>
                    </a:lnTo>
                    <a:lnTo>
                      <a:pt x="48" y="72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48" y="72"/>
                    </a:lnTo>
                    <a:lnTo>
                      <a:pt x="50" y="74"/>
                    </a:lnTo>
                    <a:lnTo>
                      <a:pt x="54" y="74"/>
                    </a:lnTo>
                    <a:lnTo>
                      <a:pt x="54" y="70"/>
                    </a:lnTo>
                    <a:lnTo>
                      <a:pt x="60" y="70"/>
                    </a:lnTo>
                    <a:lnTo>
                      <a:pt x="94" y="66"/>
                    </a:lnTo>
                    <a:lnTo>
                      <a:pt x="96" y="66"/>
                    </a:lnTo>
                    <a:lnTo>
                      <a:pt x="118" y="64"/>
                    </a:lnTo>
                    <a:lnTo>
                      <a:pt x="150" y="62"/>
                    </a:lnTo>
                    <a:lnTo>
                      <a:pt x="150" y="58"/>
                    </a:lnTo>
                    <a:lnTo>
                      <a:pt x="148" y="56"/>
                    </a:lnTo>
                    <a:lnTo>
                      <a:pt x="146" y="46"/>
                    </a:lnTo>
                    <a:lnTo>
                      <a:pt x="160" y="46"/>
                    </a:lnTo>
                    <a:lnTo>
                      <a:pt x="162" y="48"/>
                    </a:lnTo>
                    <a:lnTo>
                      <a:pt x="172" y="46"/>
                    </a:lnTo>
                    <a:lnTo>
                      <a:pt x="176" y="46"/>
                    </a:lnTo>
                    <a:lnTo>
                      <a:pt x="196" y="44"/>
                    </a:lnTo>
                    <a:lnTo>
                      <a:pt x="212" y="44"/>
                    </a:lnTo>
                    <a:lnTo>
                      <a:pt x="214" y="42"/>
                    </a:lnTo>
                    <a:lnTo>
                      <a:pt x="236" y="42"/>
                    </a:lnTo>
                    <a:lnTo>
                      <a:pt x="254" y="40"/>
                    </a:lnTo>
                    <a:lnTo>
                      <a:pt x="260" y="36"/>
                    </a:lnTo>
                    <a:lnTo>
                      <a:pt x="274" y="36"/>
                    </a:lnTo>
                    <a:lnTo>
                      <a:pt x="290" y="36"/>
                    </a:lnTo>
                    <a:lnTo>
                      <a:pt x="304" y="34"/>
                    </a:lnTo>
                    <a:lnTo>
                      <a:pt x="328" y="34"/>
                    </a:lnTo>
                    <a:lnTo>
                      <a:pt x="336" y="32"/>
                    </a:lnTo>
                    <a:lnTo>
                      <a:pt x="338" y="32"/>
                    </a:lnTo>
                    <a:lnTo>
                      <a:pt x="358" y="30"/>
                    </a:lnTo>
                    <a:lnTo>
                      <a:pt x="372" y="30"/>
                    </a:lnTo>
                    <a:lnTo>
                      <a:pt x="374" y="30"/>
                    </a:lnTo>
                    <a:lnTo>
                      <a:pt x="408" y="26"/>
                    </a:lnTo>
                    <a:lnTo>
                      <a:pt x="426" y="24"/>
                    </a:lnTo>
                    <a:lnTo>
                      <a:pt x="432" y="24"/>
                    </a:lnTo>
                    <a:lnTo>
                      <a:pt x="448" y="24"/>
                    </a:lnTo>
                    <a:lnTo>
                      <a:pt x="450" y="20"/>
                    </a:lnTo>
                    <a:lnTo>
                      <a:pt x="464" y="18"/>
                    </a:lnTo>
                    <a:lnTo>
                      <a:pt x="478" y="16"/>
                    </a:lnTo>
                    <a:lnTo>
                      <a:pt x="478" y="18"/>
                    </a:lnTo>
                    <a:lnTo>
                      <a:pt x="480" y="16"/>
                    </a:lnTo>
                    <a:lnTo>
                      <a:pt x="496" y="14"/>
                    </a:lnTo>
                    <a:lnTo>
                      <a:pt x="504" y="14"/>
                    </a:lnTo>
                    <a:lnTo>
                      <a:pt x="520" y="12"/>
                    </a:lnTo>
                    <a:lnTo>
                      <a:pt x="544" y="10"/>
                    </a:lnTo>
                    <a:lnTo>
                      <a:pt x="548" y="6"/>
                    </a:lnTo>
                    <a:lnTo>
                      <a:pt x="554" y="6"/>
                    </a:lnTo>
                    <a:lnTo>
                      <a:pt x="570" y="4"/>
                    </a:lnTo>
                    <a:lnTo>
                      <a:pt x="570" y="2"/>
                    </a:lnTo>
                    <a:lnTo>
                      <a:pt x="574" y="2"/>
                    </a:lnTo>
                    <a:lnTo>
                      <a:pt x="588" y="0"/>
                    </a:lnTo>
                    <a:lnTo>
                      <a:pt x="586" y="2"/>
                    </a:lnTo>
                    <a:lnTo>
                      <a:pt x="586" y="10"/>
                    </a:lnTo>
                    <a:lnTo>
                      <a:pt x="586" y="12"/>
                    </a:lnTo>
                    <a:lnTo>
                      <a:pt x="584" y="18"/>
                    </a:lnTo>
                    <a:lnTo>
                      <a:pt x="584" y="24"/>
                    </a:lnTo>
                    <a:lnTo>
                      <a:pt x="588" y="24"/>
                    </a:lnTo>
                    <a:lnTo>
                      <a:pt x="586" y="26"/>
                    </a:lnTo>
                    <a:lnTo>
                      <a:pt x="578" y="26"/>
                    </a:lnTo>
                    <a:lnTo>
                      <a:pt x="574" y="30"/>
                    </a:lnTo>
                    <a:lnTo>
                      <a:pt x="572" y="32"/>
                    </a:lnTo>
                    <a:lnTo>
                      <a:pt x="566" y="44"/>
                    </a:lnTo>
                    <a:lnTo>
                      <a:pt x="564" y="48"/>
                    </a:lnTo>
                    <a:lnTo>
                      <a:pt x="562" y="48"/>
                    </a:lnTo>
                    <a:lnTo>
                      <a:pt x="558" y="46"/>
                    </a:lnTo>
                    <a:lnTo>
                      <a:pt x="556" y="46"/>
                    </a:lnTo>
                    <a:lnTo>
                      <a:pt x="550" y="48"/>
                    </a:lnTo>
                    <a:lnTo>
                      <a:pt x="548" y="48"/>
                    </a:lnTo>
                    <a:lnTo>
                      <a:pt x="544" y="50"/>
                    </a:lnTo>
                    <a:lnTo>
                      <a:pt x="542" y="52"/>
                    </a:lnTo>
                    <a:lnTo>
                      <a:pt x="540" y="62"/>
                    </a:lnTo>
                    <a:lnTo>
                      <a:pt x="538" y="62"/>
                    </a:lnTo>
                    <a:lnTo>
                      <a:pt x="532" y="64"/>
                    </a:lnTo>
                    <a:lnTo>
                      <a:pt x="530" y="64"/>
                    </a:lnTo>
                    <a:lnTo>
                      <a:pt x="530" y="62"/>
                    </a:lnTo>
                    <a:lnTo>
                      <a:pt x="530" y="60"/>
                    </a:lnTo>
                    <a:lnTo>
                      <a:pt x="528" y="58"/>
                    </a:lnTo>
                    <a:lnTo>
                      <a:pt x="526" y="58"/>
                    </a:lnTo>
                    <a:lnTo>
                      <a:pt x="518" y="64"/>
                    </a:lnTo>
                    <a:lnTo>
                      <a:pt x="518" y="66"/>
                    </a:lnTo>
                    <a:lnTo>
                      <a:pt x="516" y="72"/>
                    </a:lnTo>
                    <a:lnTo>
                      <a:pt x="512" y="70"/>
                    </a:lnTo>
                    <a:lnTo>
                      <a:pt x="510" y="70"/>
                    </a:lnTo>
                    <a:lnTo>
                      <a:pt x="510" y="72"/>
                    </a:lnTo>
                    <a:lnTo>
                      <a:pt x="510" y="76"/>
                    </a:lnTo>
                    <a:lnTo>
                      <a:pt x="508" y="82"/>
                    </a:lnTo>
                    <a:lnTo>
                      <a:pt x="504" y="86"/>
                    </a:lnTo>
                    <a:lnTo>
                      <a:pt x="500" y="86"/>
                    </a:lnTo>
                    <a:lnTo>
                      <a:pt x="496" y="88"/>
                    </a:lnTo>
                    <a:lnTo>
                      <a:pt x="494" y="90"/>
                    </a:lnTo>
                    <a:lnTo>
                      <a:pt x="488" y="92"/>
                    </a:lnTo>
                    <a:lnTo>
                      <a:pt x="488" y="94"/>
                    </a:lnTo>
                    <a:lnTo>
                      <a:pt x="486" y="100"/>
                    </a:lnTo>
                    <a:lnTo>
                      <a:pt x="482" y="100"/>
                    </a:lnTo>
                    <a:lnTo>
                      <a:pt x="480" y="102"/>
                    </a:lnTo>
                    <a:lnTo>
                      <a:pt x="474" y="104"/>
                    </a:lnTo>
                    <a:lnTo>
                      <a:pt x="472" y="108"/>
                    </a:lnTo>
                    <a:lnTo>
                      <a:pt x="468" y="108"/>
                    </a:lnTo>
                    <a:lnTo>
                      <a:pt x="464" y="108"/>
                    </a:lnTo>
                    <a:lnTo>
                      <a:pt x="460" y="108"/>
                    </a:lnTo>
                    <a:lnTo>
                      <a:pt x="454" y="110"/>
                    </a:lnTo>
                    <a:lnTo>
                      <a:pt x="450" y="116"/>
                    </a:lnTo>
                    <a:lnTo>
                      <a:pt x="448" y="116"/>
                    </a:lnTo>
                    <a:lnTo>
                      <a:pt x="444" y="120"/>
                    </a:lnTo>
                    <a:lnTo>
                      <a:pt x="442" y="122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1" name="Freeform 293"/>
              <p:cNvSpPr>
                <a:spLocks/>
              </p:cNvSpPr>
              <p:nvPr/>
            </p:nvSpPr>
            <p:spPr bwMode="auto">
              <a:xfrm>
                <a:off x="2160" y="2791"/>
                <a:ext cx="966" cy="938"/>
              </a:xfrm>
              <a:custGeom>
                <a:avLst/>
                <a:gdLst>
                  <a:gd name="T0" fmla="*/ 20 w 966"/>
                  <a:gd name="T1" fmla="*/ 368 h 938"/>
                  <a:gd name="T2" fmla="*/ 274 w 966"/>
                  <a:gd name="T3" fmla="*/ 270 h 938"/>
                  <a:gd name="T4" fmla="*/ 356 w 966"/>
                  <a:gd name="T5" fmla="*/ 6 h 938"/>
                  <a:gd name="T6" fmla="*/ 500 w 966"/>
                  <a:gd name="T7" fmla="*/ 128 h 938"/>
                  <a:gd name="T8" fmla="*/ 526 w 966"/>
                  <a:gd name="T9" fmla="*/ 196 h 938"/>
                  <a:gd name="T10" fmla="*/ 554 w 966"/>
                  <a:gd name="T11" fmla="*/ 204 h 938"/>
                  <a:gd name="T12" fmla="*/ 588 w 966"/>
                  <a:gd name="T13" fmla="*/ 222 h 938"/>
                  <a:gd name="T14" fmla="*/ 616 w 966"/>
                  <a:gd name="T15" fmla="*/ 222 h 938"/>
                  <a:gd name="T16" fmla="*/ 640 w 966"/>
                  <a:gd name="T17" fmla="*/ 238 h 938"/>
                  <a:gd name="T18" fmla="*/ 662 w 966"/>
                  <a:gd name="T19" fmla="*/ 236 h 938"/>
                  <a:gd name="T20" fmla="*/ 690 w 966"/>
                  <a:gd name="T21" fmla="*/ 246 h 938"/>
                  <a:gd name="T22" fmla="*/ 700 w 966"/>
                  <a:gd name="T23" fmla="*/ 258 h 938"/>
                  <a:gd name="T24" fmla="*/ 716 w 966"/>
                  <a:gd name="T25" fmla="*/ 238 h 938"/>
                  <a:gd name="T26" fmla="*/ 738 w 966"/>
                  <a:gd name="T27" fmla="*/ 250 h 938"/>
                  <a:gd name="T28" fmla="*/ 766 w 966"/>
                  <a:gd name="T29" fmla="*/ 256 h 938"/>
                  <a:gd name="T30" fmla="*/ 778 w 966"/>
                  <a:gd name="T31" fmla="*/ 250 h 938"/>
                  <a:gd name="T32" fmla="*/ 806 w 966"/>
                  <a:gd name="T33" fmla="*/ 242 h 938"/>
                  <a:gd name="T34" fmla="*/ 830 w 966"/>
                  <a:gd name="T35" fmla="*/ 246 h 938"/>
                  <a:gd name="T36" fmla="*/ 846 w 966"/>
                  <a:gd name="T37" fmla="*/ 242 h 938"/>
                  <a:gd name="T38" fmla="*/ 862 w 966"/>
                  <a:gd name="T39" fmla="*/ 256 h 938"/>
                  <a:gd name="T40" fmla="*/ 880 w 966"/>
                  <a:gd name="T41" fmla="*/ 264 h 938"/>
                  <a:gd name="T42" fmla="*/ 894 w 966"/>
                  <a:gd name="T43" fmla="*/ 268 h 938"/>
                  <a:gd name="T44" fmla="*/ 906 w 966"/>
                  <a:gd name="T45" fmla="*/ 272 h 938"/>
                  <a:gd name="T46" fmla="*/ 922 w 966"/>
                  <a:gd name="T47" fmla="*/ 318 h 938"/>
                  <a:gd name="T48" fmla="*/ 936 w 966"/>
                  <a:gd name="T49" fmla="*/ 418 h 938"/>
                  <a:gd name="T50" fmla="*/ 940 w 966"/>
                  <a:gd name="T51" fmla="*/ 440 h 938"/>
                  <a:gd name="T52" fmla="*/ 950 w 966"/>
                  <a:gd name="T53" fmla="*/ 454 h 938"/>
                  <a:gd name="T54" fmla="*/ 958 w 966"/>
                  <a:gd name="T55" fmla="*/ 474 h 938"/>
                  <a:gd name="T56" fmla="*/ 964 w 966"/>
                  <a:gd name="T57" fmla="*/ 486 h 938"/>
                  <a:gd name="T58" fmla="*/ 964 w 966"/>
                  <a:gd name="T59" fmla="*/ 504 h 938"/>
                  <a:gd name="T60" fmla="*/ 952 w 966"/>
                  <a:gd name="T61" fmla="*/ 524 h 938"/>
                  <a:gd name="T62" fmla="*/ 954 w 966"/>
                  <a:gd name="T63" fmla="*/ 540 h 938"/>
                  <a:gd name="T64" fmla="*/ 954 w 966"/>
                  <a:gd name="T65" fmla="*/ 568 h 938"/>
                  <a:gd name="T66" fmla="*/ 880 w 966"/>
                  <a:gd name="T67" fmla="*/ 630 h 938"/>
                  <a:gd name="T68" fmla="*/ 876 w 966"/>
                  <a:gd name="T69" fmla="*/ 598 h 938"/>
                  <a:gd name="T70" fmla="*/ 862 w 966"/>
                  <a:gd name="T71" fmla="*/ 630 h 938"/>
                  <a:gd name="T72" fmla="*/ 816 w 966"/>
                  <a:gd name="T73" fmla="*/ 686 h 938"/>
                  <a:gd name="T74" fmla="*/ 762 w 966"/>
                  <a:gd name="T75" fmla="*/ 698 h 938"/>
                  <a:gd name="T76" fmla="*/ 750 w 966"/>
                  <a:gd name="T77" fmla="*/ 692 h 938"/>
                  <a:gd name="T78" fmla="*/ 738 w 966"/>
                  <a:gd name="T79" fmla="*/ 694 h 938"/>
                  <a:gd name="T80" fmla="*/ 730 w 966"/>
                  <a:gd name="T81" fmla="*/ 726 h 938"/>
                  <a:gd name="T82" fmla="*/ 720 w 966"/>
                  <a:gd name="T83" fmla="*/ 732 h 938"/>
                  <a:gd name="T84" fmla="*/ 692 w 966"/>
                  <a:gd name="T85" fmla="*/ 740 h 938"/>
                  <a:gd name="T86" fmla="*/ 686 w 966"/>
                  <a:gd name="T87" fmla="*/ 768 h 938"/>
                  <a:gd name="T88" fmla="*/ 676 w 966"/>
                  <a:gd name="T89" fmla="*/ 778 h 938"/>
                  <a:gd name="T90" fmla="*/ 656 w 966"/>
                  <a:gd name="T91" fmla="*/ 814 h 938"/>
                  <a:gd name="T92" fmla="*/ 668 w 966"/>
                  <a:gd name="T93" fmla="*/ 880 h 938"/>
                  <a:gd name="T94" fmla="*/ 670 w 966"/>
                  <a:gd name="T95" fmla="*/ 938 h 938"/>
                  <a:gd name="T96" fmla="*/ 602 w 966"/>
                  <a:gd name="T97" fmla="*/ 916 h 938"/>
                  <a:gd name="T98" fmla="*/ 538 w 966"/>
                  <a:gd name="T99" fmla="*/ 886 h 938"/>
                  <a:gd name="T100" fmla="*/ 508 w 966"/>
                  <a:gd name="T101" fmla="*/ 792 h 938"/>
                  <a:gd name="T102" fmla="*/ 448 w 966"/>
                  <a:gd name="T103" fmla="*/ 712 h 938"/>
                  <a:gd name="T104" fmla="*/ 396 w 966"/>
                  <a:gd name="T105" fmla="*/ 616 h 938"/>
                  <a:gd name="T106" fmla="*/ 360 w 966"/>
                  <a:gd name="T107" fmla="*/ 588 h 938"/>
                  <a:gd name="T108" fmla="*/ 286 w 966"/>
                  <a:gd name="T109" fmla="*/ 586 h 938"/>
                  <a:gd name="T110" fmla="*/ 226 w 966"/>
                  <a:gd name="T111" fmla="*/ 648 h 938"/>
                  <a:gd name="T112" fmla="*/ 162 w 966"/>
                  <a:gd name="T113" fmla="*/ 600 h 938"/>
                  <a:gd name="T114" fmla="*/ 110 w 966"/>
                  <a:gd name="T115" fmla="*/ 494 h 938"/>
                  <a:gd name="T116" fmla="*/ 44 w 966"/>
                  <a:gd name="T117" fmla="*/ 422 h 93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966" h="938">
                    <a:moveTo>
                      <a:pt x="44" y="422"/>
                    </a:moveTo>
                    <a:lnTo>
                      <a:pt x="28" y="414"/>
                    </a:lnTo>
                    <a:lnTo>
                      <a:pt x="18" y="390"/>
                    </a:lnTo>
                    <a:lnTo>
                      <a:pt x="8" y="384"/>
                    </a:lnTo>
                    <a:lnTo>
                      <a:pt x="2" y="380"/>
                    </a:lnTo>
                    <a:lnTo>
                      <a:pt x="2" y="378"/>
                    </a:lnTo>
                    <a:lnTo>
                      <a:pt x="0" y="374"/>
                    </a:lnTo>
                    <a:lnTo>
                      <a:pt x="0" y="372"/>
                    </a:lnTo>
                    <a:lnTo>
                      <a:pt x="2" y="368"/>
                    </a:lnTo>
                    <a:lnTo>
                      <a:pt x="0" y="364"/>
                    </a:lnTo>
                    <a:lnTo>
                      <a:pt x="2" y="364"/>
                    </a:lnTo>
                    <a:lnTo>
                      <a:pt x="20" y="368"/>
                    </a:lnTo>
                    <a:lnTo>
                      <a:pt x="48" y="370"/>
                    </a:lnTo>
                    <a:lnTo>
                      <a:pt x="126" y="376"/>
                    </a:lnTo>
                    <a:lnTo>
                      <a:pt x="132" y="376"/>
                    </a:lnTo>
                    <a:lnTo>
                      <a:pt x="194" y="384"/>
                    </a:lnTo>
                    <a:lnTo>
                      <a:pt x="196" y="384"/>
                    </a:lnTo>
                    <a:lnTo>
                      <a:pt x="214" y="384"/>
                    </a:lnTo>
                    <a:lnTo>
                      <a:pt x="242" y="388"/>
                    </a:lnTo>
                    <a:lnTo>
                      <a:pt x="262" y="388"/>
                    </a:lnTo>
                    <a:lnTo>
                      <a:pt x="266" y="380"/>
                    </a:lnTo>
                    <a:lnTo>
                      <a:pt x="268" y="344"/>
                    </a:lnTo>
                    <a:lnTo>
                      <a:pt x="270" y="308"/>
                    </a:lnTo>
                    <a:lnTo>
                      <a:pt x="274" y="270"/>
                    </a:lnTo>
                    <a:lnTo>
                      <a:pt x="274" y="254"/>
                    </a:lnTo>
                    <a:lnTo>
                      <a:pt x="276" y="232"/>
                    </a:lnTo>
                    <a:lnTo>
                      <a:pt x="282" y="190"/>
                    </a:lnTo>
                    <a:lnTo>
                      <a:pt x="284" y="152"/>
                    </a:lnTo>
                    <a:lnTo>
                      <a:pt x="286" y="132"/>
                    </a:lnTo>
                    <a:lnTo>
                      <a:pt x="286" y="114"/>
                    </a:lnTo>
                    <a:lnTo>
                      <a:pt x="288" y="76"/>
                    </a:lnTo>
                    <a:lnTo>
                      <a:pt x="290" y="66"/>
                    </a:lnTo>
                    <a:lnTo>
                      <a:pt x="292" y="40"/>
                    </a:lnTo>
                    <a:lnTo>
                      <a:pt x="296" y="0"/>
                    </a:lnTo>
                    <a:lnTo>
                      <a:pt x="298" y="0"/>
                    </a:lnTo>
                    <a:lnTo>
                      <a:pt x="356" y="6"/>
                    </a:lnTo>
                    <a:lnTo>
                      <a:pt x="362" y="6"/>
                    </a:lnTo>
                    <a:lnTo>
                      <a:pt x="392" y="8"/>
                    </a:lnTo>
                    <a:lnTo>
                      <a:pt x="428" y="10"/>
                    </a:lnTo>
                    <a:lnTo>
                      <a:pt x="438" y="10"/>
                    </a:lnTo>
                    <a:lnTo>
                      <a:pt x="466" y="12"/>
                    </a:lnTo>
                    <a:lnTo>
                      <a:pt x="502" y="12"/>
                    </a:lnTo>
                    <a:lnTo>
                      <a:pt x="504" y="12"/>
                    </a:lnTo>
                    <a:lnTo>
                      <a:pt x="502" y="52"/>
                    </a:lnTo>
                    <a:lnTo>
                      <a:pt x="502" y="66"/>
                    </a:lnTo>
                    <a:lnTo>
                      <a:pt x="500" y="88"/>
                    </a:lnTo>
                    <a:lnTo>
                      <a:pt x="500" y="106"/>
                    </a:lnTo>
                    <a:lnTo>
                      <a:pt x="500" y="128"/>
                    </a:lnTo>
                    <a:lnTo>
                      <a:pt x="498" y="140"/>
                    </a:lnTo>
                    <a:lnTo>
                      <a:pt x="498" y="164"/>
                    </a:lnTo>
                    <a:lnTo>
                      <a:pt x="498" y="180"/>
                    </a:lnTo>
                    <a:lnTo>
                      <a:pt x="500" y="178"/>
                    </a:lnTo>
                    <a:lnTo>
                      <a:pt x="502" y="178"/>
                    </a:lnTo>
                    <a:lnTo>
                      <a:pt x="504" y="182"/>
                    </a:lnTo>
                    <a:lnTo>
                      <a:pt x="508" y="186"/>
                    </a:lnTo>
                    <a:lnTo>
                      <a:pt x="510" y="186"/>
                    </a:lnTo>
                    <a:lnTo>
                      <a:pt x="512" y="192"/>
                    </a:lnTo>
                    <a:lnTo>
                      <a:pt x="518" y="196"/>
                    </a:lnTo>
                    <a:lnTo>
                      <a:pt x="524" y="198"/>
                    </a:lnTo>
                    <a:lnTo>
                      <a:pt x="526" y="196"/>
                    </a:lnTo>
                    <a:lnTo>
                      <a:pt x="526" y="194"/>
                    </a:lnTo>
                    <a:lnTo>
                      <a:pt x="528" y="194"/>
                    </a:lnTo>
                    <a:lnTo>
                      <a:pt x="532" y="194"/>
                    </a:lnTo>
                    <a:lnTo>
                      <a:pt x="532" y="196"/>
                    </a:lnTo>
                    <a:lnTo>
                      <a:pt x="538" y="198"/>
                    </a:lnTo>
                    <a:lnTo>
                      <a:pt x="540" y="196"/>
                    </a:lnTo>
                    <a:lnTo>
                      <a:pt x="540" y="194"/>
                    </a:lnTo>
                    <a:lnTo>
                      <a:pt x="542" y="192"/>
                    </a:lnTo>
                    <a:lnTo>
                      <a:pt x="544" y="194"/>
                    </a:lnTo>
                    <a:lnTo>
                      <a:pt x="548" y="196"/>
                    </a:lnTo>
                    <a:lnTo>
                      <a:pt x="548" y="198"/>
                    </a:lnTo>
                    <a:lnTo>
                      <a:pt x="554" y="204"/>
                    </a:lnTo>
                    <a:lnTo>
                      <a:pt x="554" y="206"/>
                    </a:lnTo>
                    <a:lnTo>
                      <a:pt x="554" y="208"/>
                    </a:lnTo>
                    <a:lnTo>
                      <a:pt x="554" y="212"/>
                    </a:lnTo>
                    <a:lnTo>
                      <a:pt x="558" y="216"/>
                    </a:lnTo>
                    <a:lnTo>
                      <a:pt x="560" y="212"/>
                    </a:lnTo>
                    <a:lnTo>
                      <a:pt x="564" y="216"/>
                    </a:lnTo>
                    <a:lnTo>
                      <a:pt x="568" y="212"/>
                    </a:lnTo>
                    <a:lnTo>
                      <a:pt x="570" y="216"/>
                    </a:lnTo>
                    <a:lnTo>
                      <a:pt x="574" y="218"/>
                    </a:lnTo>
                    <a:lnTo>
                      <a:pt x="580" y="220"/>
                    </a:lnTo>
                    <a:lnTo>
                      <a:pt x="584" y="220"/>
                    </a:lnTo>
                    <a:lnTo>
                      <a:pt x="588" y="222"/>
                    </a:lnTo>
                    <a:lnTo>
                      <a:pt x="590" y="220"/>
                    </a:lnTo>
                    <a:lnTo>
                      <a:pt x="592" y="220"/>
                    </a:lnTo>
                    <a:lnTo>
                      <a:pt x="594" y="220"/>
                    </a:lnTo>
                    <a:lnTo>
                      <a:pt x="596" y="220"/>
                    </a:lnTo>
                    <a:lnTo>
                      <a:pt x="596" y="224"/>
                    </a:lnTo>
                    <a:lnTo>
                      <a:pt x="602" y="226"/>
                    </a:lnTo>
                    <a:lnTo>
                      <a:pt x="606" y="228"/>
                    </a:lnTo>
                    <a:lnTo>
                      <a:pt x="608" y="226"/>
                    </a:lnTo>
                    <a:lnTo>
                      <a:pt x="610" y="224"/>
                    </a:lnTo>
                    <a:lnTo>
                      <a:pt x="610" y="222"/>
                    </a:lnTo>
                    <a:lnTo>
                      <a:pt x="614" y="220"/>
                    </a:lnTo>
                    <a:lnTo>
                      <a:pt x="616" y="222"/>
                    </a:lnTo>
                    <a:lnTo>
                      <a:pt x="618" y="222"/>
                    </a:lnTo>
                    <a:lnTo>
                      <a:pt x="624" y="224"/>
                    </a:lnTo>
                    <a:lnTo>
                      <a:pt x="630" y="222"/>
                    </a:lnTo>
                    <a:lnTo>
                      <a:pt x="630" y="220"/>
                    </a:lnTo>
                    <a:lnTo>
                      <a:pt x="632" y="222"/>
                    </a:lnTo>
                    <a:lnTo>
                      <a:pt x="630" y="226"/>
                    </a:lnTo>
                    <a:lnTo>
                      <a:pt x="632" y="234"/>
                    </a:lnTo>
                    <a:lnTo>
                      <a:pt x="634" y="234"/>
                    </a:lnTo>
                    <a:lnTo>
                      <a:pt x="636" y="234"/>
                    </a:lnTo>
                    <a:lnTo>
                      <a:pt x="638" y="234"/>
                    </a:lnTo>
                    <a:lnTo>
                      <a:pt x="640" y="236"/>
                    </a:lnTo>
                    <a:lnTo>
                      <a:pt x="640" y="238"/>
                    </a:lnTo>
                    <a:lnTo>
                      <a:pt x="640" y="240"/>
                    </a:lnTo>
                    <a:lnTo>
                      <a:pt x="638" y="240"/>
                    </a:lnTo>
                    <a:lnTo>
                      <a:pt x="638" y="242"/>
                    </a:lnTo>
                    <a:lnTo>
                      <a:pt x="640" y="242"/>
                    </a:lnTo>
                    <a:lnTo>
                      <a:pt x="644" y="246"/>
                    </a:lnTo>
                    <a:lnTo>
                      <a:pt x="648" y="248"/>
                    </a:lnTo>
                    <a:lnTo>
                      <a:pt x="648" y="246"/>
                    </a:lnTo>
                    <a:lnTo>
                      <a:pt x="652" y="242"/>
                    </a:lnTo>
                    <a:lnTo>
                      <a:pt x="654" y="240"/>
                    </a:lnTo>
                    <a:lnTo>
                      <a:pt x="656" y="238"/>
                    </a:lnTo>
                    <a:lnTo>
                      <a:pt x="660" y="236"/>
                    </a:lnTo>
                    <a:lnTo>
                      <a:pt x="662" y="236"/>
                    </a:lnTo>
                    <a:lnTo>
                      <a:pt x="666" y="236"/>
                    </a:lnTo>
                    <a:lnTo>
                      <a:pt x="666" y="240"/>
                    </a:lnTo>
                    <a:lnTo>
                      <a:pt x="668" y="242"/>
                    </a:lnTo>
                    <a:lnTo>
                      <a:pt x="674" y="240"/>
                    </a:lnTo>
                    <a:lnTo>
                      <a:pt x="676" y="242"/>
                    </a:lnTo>
                    <a:lnTo>
                      <a:pt x="678" y="248"/>
                    </a:lnTo>
                    <a:lnTo>
                      <a:pt x="680" y="250"/>
                    </a:lnTo>
                    <a:lnTo>
                      <a:pt x="682" y="250"/>
                    </a:lnTo>
                    <a:lnTo>
                      <a:pt x="684" y="248"/>
                    </a:lnTo>
                    <a:lnTo>
                      <a:pt x="686" y="246"/>
                    </a:lnTo>
                    <a:lnTo>
                      <a:pt x="686" y="242"/>
                    </a:lnTo>
                    <a:lnTo>
                      <a:pt x="690" y="246"/>
                    </a:lnTo>
                    <a:lnTo>
                      <a:pt x="690" y="248"/>
                    </a:lnTo>
                    <a:lnTo>
                      <a:pt x="692" y="246"/>
                    </a:lnTo>
                    <a:lnTo>
                      <a:pt x="692" y="242"/>
                    </a:lnTo>
                    <a:lnTo>
                      <a:pt x="694" y="242"/>
                    </a:lnTo>
                    <a:lnTo>
                      <a:pt x="696" y="242"/>
                    </a:lnTo>
                    <a:lnTo>
                      <a:pt x="698" y="248"/>
                    </a:lnTo>
                    <a:lnTo>
                      <a:pt x="696" y="248"/>
                    </a:lnTo>
                    <a:lnTo>
                      <a:pt x="696" y="250"/>
                    </a:lnTo>
                    <a:lnTo>
                      <a:pt x="694" y="250"/>
                    </a:lnTo>
                    <a:lnTo>
                      <a:pt x="696" y="256"/>
                    </a:lnTo>
                    <a:lnTo>
                      <a:pt x="698" y="258"/>
                    </a:lnTo>
                    <a:lnTo>
                      <a:pt x="700" y="258"/>
                    </a:lnTo>
                    <a:lnTo>
                      <a:pt x="702" y="258"/>
                    </a:lnTo>
                    <a:lnTo>
                      <a:pt x="702" y="256"/>
                    </a:lnTo>
                    <a:lnTo>
                      <a:pt x="702" y="252"/>
                    </a:lnTo>
                    <a:lnTo>
                      <a:pt x="706" y="250"/>
                    </a:lnTo>
                    <a:lnTo>
                      <a:pt x="702" y="250"/>
                    </a:lnTo>
                    <a:lnTo>
                      <a:pt x="702" y="248"/>
                    </a:lnTo>
                    <a:lnTo>
                      <a:pt x="708" y="248"/>
                    </a:lnTo>
                    <a:lnTo>
                      <a:pt x="710" y="246"/>
                    </a:lnTo>
                    <a:lnTo>
                      <a:pt x="710" y="240"/>
                    </a:lnTo>
                    <a:lnTo>
                      <a:pt x="712" y="240"/>
                    </a:lnTo>
                    <a:lnTo>
                      <a:pt x="714" y="238"/>
                    </a:lnTo>
                    <a:lnTo>
                      <a:pt x="716" y="238"/>
                    </a:lnTo>
                    <a:lnTo>
                      <a:pt x="716" y="240"/>
                    </a:lnTo>
                    <a:lnTo>
                      <a:pt x="716" y="246"/>
                    </a:lnTo>
                    <a:lnTo>
                      <a:pt x="720" y="248"/>
                    </a:lnTo>
                    <a:lnTo>
                      <a:pt x="722" y="246"/>
                    </a:lnTo>
                    <a:lnTo>
                      <a:pt x="724" y="246"/>
                    </a:lnTo>
                    <a:lnTo>
                      <a:pt x="726" y="250"/>
                    </a:lnTo>
                    <a:lnTo>
                      <a:pt x="730" y="250"/>
                    </a:lnTo>
                    <a:lnTo>
                      <a:pt x="730" y="248"/>
                    </a:lnTo>
                    <a:lnTo>
                      <a:pt x="732" y="242"/>
                    </a:lnTo>
                    <a:lnTo>
                      <a:pt x="740" y="246"/>
                    </a:lnTo>
                    <a:lnTo>
                      <a:pt x="738" y="248"/>
                    </a:lnTo>
                    <a:lnTo>
                      <a:pt x="738" y="250"/>
                    </a:lnTo>
                    <a:lnTo>
                      <a:pt x="740" y="250"/>
                    </a:lnTo>
                    <a:lnTo>
                      <a:pt x="744" y="252"/>
                    </a:lnTo>
                    <a:lnTo>
                      <a:pt x="744" y="254"/>
                    </a:lnTo>
                    <a:lnTo>
                      <a:pt x="746" y="254"/>
                    </a:lnTo>
                    <a:lnTo>
                      <a:pt x="752" y="254"/>
                    </a:lnTo>
                    <a:lnTo>
                      <a:pt x="754" y="256"/>
                    </a:lnTo>
                    <a:lnTo>
                      <a:pt x="756" y="262"/>
                    </a:lnTo>
                    <a:lnTo>
                      <a:pt x="758" y="262"/>
                    </a:lnTo>
                    <a:lnTo>
                      <a:pt x="758" y="258"/>
                    </a:lnTo>
                    <a:lnTo>
                      <a:pt x="760" y="256"/>
                    </a:lnTo>
                    <a:lnTo>
                      <a:pt x="760" y="254"/>
                    </a:lnTo>
                    <a:lnTo>
                      <a:pt x="766" y="256"/>
                    </a:lnTo>
                    <a:lnTo>
                      <a:pt x="768" y="256"/>
                    </a:lnTo>
                    <a:lnTo>
                      <a:pt x="768" y="254"/>
                    </a:lnTo>
                    <a:lnTo>
                      <a:pt x="770" y="252"/>
                    </a:lnTo>
                    <a:lnTo>
                      <a:pt x="770" y="250"/>
                    </a:lnTo>
                    <a:lnTo>
                      <a:pt x="768" y="252"/>
                    </a:lnTo>
                    <a:lnTo>
                      <a:pt x="768" y="250"/>
                    </a:lnTo>
                    <a:lnTo>
                      <a:pt x="770" y="250"/>
                    </a:lnTo>
                    <a:lnTo>
                      <a:pt x="772" y="250"/>
                    </a:lnTo>
                    <a:lnTo>
                      <a:pt x="774" y="250"/>
                    </a:lnTo>
                    <a:lnTo>
                      <a:pt x="776" y="250"/>
                    </a:lnTo>
                    <a:lnTo>
                      <a:pt x="778" y="248"/>
                    </a:lnTo>
                    <a:lnTo>
                      <a:pt x="778" y="250"/>
                    </a:lnTo>
                    <a:lnTo>
                      <a:pt x="782" y="248"/>
                    </a:lnTo>
                    <a:lnTo>
                      <a:pt x="782" y="246"/>
                    </a:lnTo>
                    <a:lnTo>
                      <a:pt x="782" y="248"/>
                    </a:lnTo>
                    <a:lnTo>
                      <a:pt x="784" y="248"/>
                    </a:lnTo>
                    <a:lnTo>
                      <a:pt x="786" y="246"/>
                    </a:lnTo>
                    <a:lnTo>
                      <a:pt x="792" y="250"/>
                    </a:lnTo>
                    <a:lnTo>
                      <a:pt x="796" y="248"/>
                    </a:lnTo>
                    <a:lnTo>
                      <a:pt x="798" y="248"/>
                    </a:lnTo>
                    <a:lnTo>
                      <a:pt x="798" y="246"/>
                    </a:lnTo>
                    <a:lnTo>
                      <a:pt x="800" y="242"/>
                    </a:lnTo>
                    <a:lnTo>
                      <a:pt x="802" y="246"/>
                    </a:lnTo>
                    <a:lnTo>
                      <a:pt x="806" y="242"/>
                    </a:lnTo>
                    <a:lnTo>
                      <a:pt x="808" y="242"/>
                    </a:lnTo>
                    <a:lnTo>
                      <a:pt x="808" y="240"/>
                    </a:lnTo>
                    <a:lnTo>
                      <a:pt x="812" y="240"/>
                    </a:lnTo>
                    <a:lnTo>
                      <a:pt x="814" y="242"/>
                    </a:lnTo>
                    <a:lnTo>
                      <a:pt x="816" y="242"/>
                    </a:lnTo>
                    <a:lnTo>
                      <a:pt x="814" y="242"/>
                    </a:lnTo>
                    <a:lnTo>
                      <a:pt x="814" y="246"/>
                    </a:lnTo>
                    <a:lnTo>
                      <a:pt x="816" y="242"/>
                    </a:lnTo>
                    <a:lnTo>
                      <a:pt x="816" y="246"/>
                    </a:lnTo>
                    <a:lnTo>
                      <a:pt x="818" y="246"/>
                    </a:lnTo>
                    <a:lnTo>
                      <a:pt x="820" y="248"/>
                    </a:lnTo>
                    <a:lnTo>
                      <a:pt x="830" y="246"/>
                    </a:lnTo>
                    <a:lnTo>
                      <a:pt x="828" y="242"/>
                    </a:lnTo>
                    <a:lnTo>
                      <a:pt x="830" y="246"/>
                    </a:lnTo>
                    <a:lnTo>
                      <a:pt x="832" y="246"/>
                    </a:lnTo>
                    <a:lnTo>
                      <a:pt x="832" y="242"/>
                    </a:lnTo>
                    <a:lnTo>
                      <a:pt x="834" y="242"/>
                    </a:lnTo>
                    <a:lnTo>
                      <a:pt x="834" y="240"/>
                    </a:lnTo>
                    <a:lnTo>
                      <a:pt x="836" y="238"/>
                    </a:lnTo>
                    <a:lnTo>
                      <a:pt x="842" y="240"/>
                    </a:lnTo>
                    <a:lnTo>
                      <a:pt x="844" y="240"/>
                    </a:lnTo>
                    <a:lnTo>
                      <a:pt x="844" y="242"/>
                    </a:lnTo>
                    <a:lnTo>
                      <a:pt x="846" y="240"/>
                    </a:lnTo>
                    <a:lnTo>
                      <a:pt x="846" y="242"/>
                    </a:lnTo>
                    <a:lnTo>
                      <a:pt x="846" y="246"/>
                    </a:lnTo>
                    <a:lnTo>
                      <a:pt x="848" y="242"/>
                    </a:lnTo>
                    <a:lnTo>
                      <a:pt x="850" y="246"/>
                    </a:lnTo>
                    <a:lnTo>
                      <a:pt x="850" y="248"/>
                    </a:lnTo>
                    <a:lnTo>
                      <a:pt x="850" y="246"/>
                    </a:lnTo>
                    <a:lnTo>
                      <a:pt x="852" y="248"/>
                    </a:lnTo>
                    <a:lnTo>
                      <a:pt x="856" y="248"/>
                    </a:lnTo>
                    <a:lnTo>
                      <a:pt x="858" y="248"/>
                    </a:lnTo>
                    <a:lnTo>
                      <a:pt x="858" y="250"/>
                    </a:lnTo>
                    <a:lnTo>
                      <a:pt x="860" y="252"/>
                    </a:lnTo>
                    <a:lnTo>
                      <a:pt x="862" y="254"/>
                    </a:lnTo>
                    <a:lnTo>
                      <a:pt x="862" y="256"/>
                    </a:lnTo>
                    <a:lnTo>
                      <a:pt x="866" y="256"/>
                    </a:lnTo>
                    <a:lnTo>
                      <a:pt x="868" y="256"/>
                    </a:lnTo>
                    <a:lnTo>
                      <a:pt x="872" y="256"/>
                    </a:lnTo>
                    <a:lnTo>
                      <a:pt x="868" y="258"/>
                    </a:lnTo>
                    <a:lnTo>
                      <a:pt x="872" y="258"/>
                    </a:lnTo>
                    <a:lnTo>
                      <a:pt x="872" y="262"/>
                    </a:lnTo>
                    <a:lnTo>
                      <a:pt x="876" y="262"/>
                    </a:lnTo>
                    <a:lnTo>
                      <a:pt x="878" y="262"/>
                    </a:lnTo>
                    <a:lnTo>
                      <a:pt x="876" y="264"/>
                    </a:lnTo>
                    <a:lnTo>
                      <a:pt x="878" y="264"/>
                    </a:lnTo>
                    <a:lnTo>
                      <a:pt x="878" y="262"/>
                    </a:lnTo>
                    <a:lnTo>
                      <a:pt x="880" y="264"/>
                    </a:lnTo>
                    <a:lnTo>
                      <a:pt x="882" y="262"/>
                    </a:lnTo>
                    <a:lnTo>
                      <a:pt x="882" y="264"/>
                    </a:lnTo>
                    <a:lnTo>
                      <a:pt x="884" y="264"/>
                    </a:lnTo>
                    <a:lnTo>
                      <a:pt x="882" y="264"/>
                    </a:lnTo>
                    <a:lnTo>
                      <a:pt x="884" y="264"/>
                    </a:lnTo>
                    <a:lnTo>
                      <a:pt x="884" y="266"/>
                    </a:lnTo>
                    <a:lnTo>
                      <a:pt x="888" y="266"/>
                    </a:lnTo>
                    <a:lnTo>
                      <a:pt x="888" y="268"/>
                    </a:lnTo>
                    <a:lnTo>
                      <a:pt x="888" y="266"/>
                    </a:lnTo>
                    <a:lnTo>
                      <a:pt x="890" y="266"/>
                    </a:lnTo>
                    <a:lnTo>
                      <a:pt x="894" y="266"/>
                    </a:lnTo>
                    <a:lnTo>
                      <a:pt x="894" y="268"/>
                    </a:lnTo>
                    <a:lnTo>
                      <a:pt x="892" y="268"/>
                    </a:lnTo>
                    <a:lnTo>
                      <a:pt x="894" y="268"/>
                    </a:lnTo>
                    <a:lnTo>
                      <a:pt x="894" y="270"/>
                    </a:lnTo>
                    <a:lnTo>
                      <a:pt x="896" y="270"/>
                    </a:lnTo>
                    <a:lnTo>
                      <a:pt x="898" y="270"/>
                    </a:lnTo>
                    <a:lnTo>
                      <a:pt x="896" y="272"/>
                    </a:lnTo>
                    <a:lnTo>
                      <a:pt x="898" y="272"/>
                    </a:lnTo>
                    <a:lnTo>
                      <a:pt x="902" y="270"/>
                    </a:lnTo>
                    <a:lnTo>
                      <a:pt x="904" y="272"/>
                    </a:lnTo>
                    <a:lnTo>
                      <a:pt x="904" y="270"/>
                    </a:lnTo>
                    <a:lnTo>
                      <a:pt x="906" y="270"/>
                    </a:lnTo>
                    <a:lnTo>
                      <a:pt x="906" y="272"/>
                    </a:lnTo>
                    <a:lnTo>
                      <a:pt x="908" y="268"/>
                    </a:lnTo>
                    <a:lnTo>
                      <a:pt x="908" y="270"/>
                    </a:lnTo>
                    <a:lnTo>
                      <a:pt x="908" y="272"/>
                    </a:lnTo>
                    <a:lnTo>
                      <a:pt x="910" y="272"/>
                    </a:lnTo>
                    <a:lnTo>
                      <a:pt x="910" y="270"/>
                    </a:lnTo>
                    <a:lnTo>
                      <a:pt x="912" y="268"/>
                    </a:lnTo>
                    <a:lnTo>
                      <a:pt x="912" y="270"/>
                    </a:lnTo>
                    <a:lnTo>
                      <a:pt x="918" y="270"/>
                    </a:lnTo>
                    <a:lnTo>
                      <a:pt x="920" y="270"/>
                    </a:lnTo>
                    <a:lnTo>
                      <a:pt x="922" y="272"/>
                    </a:lnTo>
                    <a:lnTo>
                      <a:pt x="922" y="296"/>
                    </a:lnTo>
                    <a:lnTo>
                      <a:pt x="922" y="318"/>
                    </a:lnTo>
                    <a:lnTo>
                      <a:pt x="922" y="330"/>
                    </a:lnTo>
                    <a:lnTo>
                      <a:pt x="924" y="346"/>
                    </a:lnTo>
                    <a:lnTo>
                      <a:pt x="924" y="374"/>
                    </a:lnTo>
                    <a:lnTo>
                      <a:pt x="924" y="390"/>
                    </a:lnTo>
                    <a:lnTo>
                      <a:pt x="924" y="406"/>
                    </a:lnTo>
                    <a:lnTo>
                      <a:pt x="926" y="408"/>
                    </a:lnTo>
                    <a:lnTo>
                      <a:pt x="928" y="410"/>
                    </a:lnTo>
                    <a:lnTo>
                      <a:pt x="928" y="414"/>
                    </a:lnTo>
                    <a:lnTo>
                      <a:pt x="934" y="414"/>
                    </a:lnTo>
                    <a:lnTo>
                      <a:pt x="934" y="416"/>
                    </a:lnTo>
                    <a:lnTo>
                      <a:pt x="936" y="416"/>
                    </a:lnTo>
                    <a:lnTo>
                      <a:pt x="936" y="418"/>
                    </a:lnTo>
                    <a:lnTo>
                      <a:pt x="936" y="420"/>
                    </a:lnTo>
                    <a:lnTo>
                      <a:pt x="938" y="422"/>
                    </a:lnTo>
                    <a:lnTo>
                      <a:pt x="940" y="422"/>
                    </a:lnTo>
                    <a:lnTo>
                      <a:pt x="940" y="424"/>
                    </a:lnTo>
                    <a:lnTo>
                      <a:pt x="940" y="428"/>
                    </a:lnTo>
                    <a:lnTo>
                      <a:pt x="942" y="430"/>
                    </a:lnTo>
                    <a:lnTo>
                      <a:pt x="942" y="432"/>
                    </a:lnTo>
                    <a:lnTo>
                      <a:pt x="942" y="434"/>
                    </a:lnTo>
                    <a:lnTo>
                      <a:pt x="942" y="436"/>
                    </a:lnTo>
                    <a:lnTo>
                      <a:pt x="942" y="438"/>
                    </a:lnTo>
                    <a:lnTo>
                      <a:pt x="940" y="438"/>
                    </a:lnTo>
                    <a:lnTo>
                      <a:pt x="940" y="440"/>
                    </a:lnTo>
                    <a:lnTo>
                      <a:pt x="942" y="444"/>
                    </a:lnTo>
                    <a:lnTo>
                      <a:pt x="942" y="446"/>
                    </a:lnTo>
                    <a:lnTo>
                      <a:pt x="944" y="446"/>
                    </a:lnTo>
                    <a:lnTo>
                      <a:pt x="944" y="448"/>
                    </a:lnTo>
                    <a:lnTo>
                      <a:pt x="948" y="446"/>
                    </a:lnTo>
                    <a:lnTo>
                      <a:pt x="948" y="448"/>
                    </a:lnTo>
                    <a:lnTo>
                      <a:pt x="950" y="448"/>
                    </a:lnTo>
                    <a:lnTo>
                      <a:pt x="950" y="450"/>
                    </a:lnTo>
                    <a:lnTo>
                      <a:pt x="948" y="450"/>
                    </a:lnTo>
                    <a:lnTo>
                      <a:pt x="950" y="452"/>
                    </a:lnTo>
                    <a:lnTo>
                      <a:pt x="952" y="452"/>
                    </a:lnTo>
                    <a:lnTo>
                      <a:pt x="950" y="454"/>
                    </a:lnTo>
                    <a:lnTo>
                      <a:pt x="952" y="454"/>
                    </a:lnTo>
                    <a:lnTo>
                      <a:pt x="952" y="456"/>
                    </a:lnTo>
                    <a:lnTo>
                      <a:pt x="954" y="456"/>
                    </a:lnTo>
                    <a:lnTo>
                      <a:pt x="954" y="460"/>
                    </a:lnTo>
                    <a:lnTo>
                      <a:pt x="956" y="460"/>
                    </a:lnTo>
                    <a:lnTo>
                      <a:pt x="952" y="464"/>
                    </a:lnTo>
                    <a:lnTo>
                      <a:pt x="952" y="466"/>
                    </a:lnTo>
                    <a:lnTo>
                      <a:pt x="954" y="468"/>
                    </a:lnTo>
                    <a:lnTo>
                      <a:pt x="954" y="466"/>
                    </a:lnTo>
                    <a:lnTo>
                      <a:pt x="956" y="468"/>
                    </a:lnTo>
                    <a:lnTo>
                      <a:pt x="958" y="470"/>
                    </a:lnTo>
                    <a:lnTo>
                      <a:pt x="958" y="474"/>
                    </a:lnTo>
                    <a:lnTo>
                      <a:pt x="958" y="476"/>
                    </a:lnTo>
                    <a:lnTo>
                      <a:pt x="958" y="478"/>
                    </a:lnTo>
                    <a:lnTo>
                      <a:pt x="962" y="478"/>
                    </a:lnTo>
                    <a:lnTo>
                      <a:pt x="964" y="476"/>
                    </a:lnTo>
                    <a:lnTo>
                      <a:pt x="964" y="478"/>
                    </a:lnTo>
                    <a:lnTo>
                      <a:pt x="964" y="480"/>
                    </a:lnTo>
                    <a:lnTo>
                      <a:pt x="964" y="482"/>
                    </a:lnTo>
                    <a:lnTo>
                      <a:pt x="962" y="482"/>
                    </a:lnTo>
                    <a:lnTo>
                      <a:pt x="962" y="484"/>
                    </a:lnTo>
                    <a:lnTo>
                      <a:pt x="964" y="484"/>
                    </a:lnTo>
                    <a:lnTo>
                      <a:pt x="966" y="484"/>
                    </a:lnTo>
                    <a:lnTo>
                      <a:pt x="964" y="486"/>
                    </a:lnTo>
                    <a:lnTo>
                      <a:pt x="966" y="490"/>
                    </a:lnTo>
                    <a:lnTo>
                      <a:pt x="964" y="492"/>
                    </a:lnTo>
                    <a:lnTo>
                      <a:pt x="962" y="492"/>
                    </a:lnTo>
                    <a:lnTo>
                      <a:pt x="962" y="494"/>
                    </a:lnTo>
                    <a:lnTo>
                      <a:pt x="964" y="494"/>
                    </a:lnTo>
                    <a:lnTo>
                      <a:pt x="964" y="496"/>
                    </a:lnTo>
                    <a:lnTo>
                      <a:pt x="966" y="498"/>
                    </a:lnTo>
                    <a:lnTo>
                      <a:pt x="964" y="498"/>
                    </a:lnTo>
                    <a:lnTo>
                      <a:pt x="964" y="500"/>
                    </a:lnTo>
                    <a:lnTo>
                      <a:pt x="962" y="500"/>
                    </a:lnTo>
                    <a:lnTo>
                      <a:pt x="962" y="504"/>
                    </a:lnTo>
                    <a:lnTo>
                      <a:pt x="964" y="504"/>
                    </a:lnTo>
                    <a:lnTo>
                      <a:pt x="964" y="506"/>
                    </a:lnTo>
                    <a:lnTo>
                      <a:pt x="962" y="506"/>
                    </a:lnTo>
                    <a:lnTo>
                      <a:pt x="964" y="506"/>
                    </a:lnTo>
                    <a:lnTo>
                      <a:pt x="964" y="508"/>
                    </a:lnTo>
                    <a:lnTo>
                      <a:pt x="962" y="510"/>
                    </a:lnTo>
                    <a:lnTo>
                      <a:pt x="962" y="512"/>
                    </a:lnTo>
                    <a:lnTo>
                      <a:pt x="958" y="514"/>
                    </a:lnTo>
                    <a:lnTo>
                      <a:pt x="958" y="516"/>
                    </a:lnTo>
                    <a:lnTo>
                      <a:pt x="958" y="520"/>
                    </a:lnTo>
                    <a:lnTo>
                      <a:pt x="954" y="522"/>
                    </a:lnTo>
                    <a:lnTo>
                      <a:pt x="954" y="524"/>
                    </a:lnTo>
                    <a:lnTo>
                      <a:pt x="952" y="524"/>
                    </a:lnTo>
                    <a:lnTo>
                      <a:pt x="954" y="526"/>
                    </a:lnTo>
                    <a:lnTo>
                      <a:pt x="952" y="526"/>
                    </a:lnTo>
                    <a:lnTo>
                      <a:pt x="954" y="526"/>
                    </a:lnTo>
                    <a:lnTo>
                      <a:pt x="952" y="526"/>
                    </a:lnTo>
                    <a:lnTo>
                      <a:pt x="952" y="528"/>
                    </a:lnTo>
                    <a:lnTo>
                      <a:pt x="952" y="530"/>
                    </a:lnTo>
                    <a:lnTo>
                      <a:pt x="950" y="534"/>
                    </a:lnTo>
                    <a:lnTo>
                      <a:pt x="952" y="534"/>
                    </a:lnTo>
                    <a:lnTo>
                      <a:pt x="952" y="536"/>
                    </a:lnTo>
                    <a:lnTo>
                      <a:pt x="952" y="538"/>
                    </a:lnTo>
                    <a:lnTo>
                      <a:pt x="952" y="540"/>
                    </a:lnTo>
                    <a:lnTo>
                      <a:pt x="954" y="540"/>
                    </a:lnTo>
                    <a:lnTo>
                      <a:pt x="952" y="542"/>
                    </a:lnTo>
                    <a:lnTo>
                      <a:pt x="950" y="544"/>
                    </a:lnTo>
                    <a:lnTo>
                      <a:pt x="950" y="546"/>
                    </a:lnTo>
                    <a:lnTo>
                      <a:pt x="950" y="550"/>
                    </a:lnTo>
                    <a:lnTo>
                      <a:pt x="952" y="554"/>
                    </a:lnTo>
                    <a:lnTo>
                      <a:pt x="954" y="554"/>
                    </a:lnTo>
                    <a:lnTo>
                      <a:pt x="952" y="558"/>
                    </a:lnTo>
                    <a:lnTo>
                      <a:pt x="952" y="560"/>
                    </a:lnTo>
                    <a:lnTo>
                      <a:pt x="952" y="562"/>
                    </a:lnTo>
                    <a:lnTo>
                      <a:pt x="954" y="562"/>
                    </a:lnTo>
                    <a:lnTo>
                      <a:pt x="954" y="566"/>
                    </a:lnTo>
                    <a:lnTo>
                      <a:pt x="954" y="568"/>
                    </a:lnTo>
                    <a:lnTo>
                      <a:pt x="954" y="570"/>
                    </a:lnTo>
                    <a:lnTo>
                      <a:pt x="952" y="570"/>
                    </a:lnTo>
                    <a:lnTo>
                      <a:pt x="952" y="574"/>
                    </a:lnTo>
                    <a:lnTo>
                      <a:pt x="950" y="580"/>
                    </a:lnTo>
                    <a:lnTo>
                      <a:pt x="942" y="580"/>
                    </a:lnTo>
                    <a:lnTo>
                      <a:pt x="942" y="582"/>
                    </a:lnTo>
                    <a:lnTo>
                      <a:pt x="936" y="596"/>
                    </a:lnTo>
                    <a:lnTo>
                      <a:pt x="944" y="606"/>
                    </a:lnTo>
                    <a:lnTo>
                      <a:pt x="926" y="606"/>
                    </a:lnTo>
                    <a:lnTo>
                      <a:pt x="906" y="618"/>
                    </a:lnTo>
                    <a:lnTo>
                      <a:pt x="904" y="618"/>
                    </a:lnTo>
                    <a:lnTo>
                      <a:pt x="880" y="630"/>
                    </a:lnTo>
                    <a:lnTo>
                      <a:pt x="874" y="634"/>
                    </a:lnTo>
                    <a:lnTo>
                      <a:pt x="880" y="626"/>
                    </a:lnTo>
                    <a:lnTo>
                      <a:pt x="890" y="620"/>
                    </a:lnTo>
                    <a:lnTo>
                      <a:pt x="894" y="622"/>
                    </a:lnTo>
                    <a:lnTo>
                      <a:pt x="896" y="618"/>
                    </a:lnTo>
                    <a:lnTo>
                      <a:pt x="894" y="620"/>
                    </a:lnTo>
                    <a:lnTo>
                      <a:pt x="892" y="618"/>
                    </a:lnTo>
                    <a:lnTo>
                      <a:pt x="890" y="616"/>
                    </a:lnTo>
                    <a:lnTo>
                      <a:pt x="874" y="620"/>
                    </a:lnTo>
                    <a:lnTo>
                      <a:pt x="878" y="610"/>
                    </a:lnTo>
                    <a:lnTo>
                      <a:pt x="878" y="602"/>
                    </a:lnTo>
                    <a:lnTo>
                      <a:pt x="876" y="598"/>
                    </a:lnTo>
                    <a:lnTo>
                      <a:pt x="868" y="602"/>
                    </a:lnTo>
                    <a:lnTo>
                      <a:pt x="864" y="610"/>
                    </a:lnTo>
                    <a:lnTo>
                      <a:pt x="862" y="610"/>
                    </a:lnTo>
                    <a:lnTo>
                      <a:pt x="850" y="598"/>
                    </a:lnTo>
                    <a:lnTo>
                      <a:pt x="852" y="606"/>
                    </a:lnTo>
                    <a:lnTo>
                      <a:pt x="858" y="610"/>
                    </a:lnTo>
                    <a:lnTo>
                      <a:pt x="856" y="618"/>
                    </a:lnTo>
                    <a:lnTo>
                      <a:pt x="862" y="622"/>
                    </a:lnTo>
                    <a:lnTo>
                      <a:pt x="858" y="628"/>
                    </a:lnTo>
                    <a:lnTo>
                      <a:pt x="860" y="628"/>
                    </a:lnTo>
                    <a:lnTo>
                      <a:pt x="860" y="630"/>
                    </a:lnTo>
                    <a:lnTo>
                      <a:pt x="862" y="630"/>
                    </a:lnTo>
                    <a:lnTo>
                      <a:pt x="862" y="628"/>
                    </a:lnTo>
                    <a:lnTo>
                      <a:pt x="864" y="632"/>
                    </a:lnTo>
                    <a:lnTo>
                      <a:pt x="872" y="634"/>
                    </a:lnTo>
                    <a:lnTo>
                      <a:pt x="864" y="632"/>
                    </a:lnTo>
                    <a:lnTo>
                      <a:pt x="864" y="642"/>
                    </a:lnTo>
                    <a:lnTo>
                      <a:pt x="860" y="640"/>
                    </a:lnTo>
                    <a:lnTo>
                      <a:pt x="852" y="650"/>
                    </a:lnTo>
                    <a:lnTo>
                      <a:pt x="844" y="650"/>
                    </a:lnTo>
                    <a:lnTo>
                      <a:pt x="844" y="658"/>
                    </a:lnTo>
                    <a:lnTo>
                      <a:pt x="842" y="658"/>
                    </a:lnTo>
                    <a:lnTo>
                      <a:pt x="838" y="668"/>
                    </a:lnTo>
                    <a:lnTo>
                      <a:pt x="816" y="686"/>
                    </a:lnTo>
                    <a:lnTo>
                      <a:pt x="804" y="692"/>
                    </a:lnTo>
                    <a:lnTo>
                      <a:pt x="806" y="690"/>
                    </a:lnTo>
                    <a:lnTo>
                      <a:pt x="798" y="690"/>
                    </a:lnTo>
                    <a:lnTo>
                      <a:pt x="786" y="694"/>
                    </a:lnTo>
                    <a:lnTo>
                      <a:pt x="784" y="702"/>
                    </a:lnTo>
                    <a:lnTo>
                      <a:pt x="804" y="692"/>
                    </a:lnTo>
                    <a:lnTo>
                      <a:pt x="766" y="712"/>
                    </a:lnTo>
                    <a:lnTo>
                      <a:pt x="782" y="704"/>
                    </a:lnTo>
                    <a:lnTo>
                      <a:pt x="782" y="696"/>
                    </a:lnTo>
                    <a:lnTo>
                      <a:pt x="762" y="704"/>
                    </a:lnTo>
                    <a:lnTo>
                      <a:pt x="770" y="702"/>
                    </a:lnTo>
                    <a:lnTo>
                      <a:pt x="762" y="698"/>
                    </a:lnTo>
                    <a:lnTo>
                      <a:pt x="770" y="688"/>
                    </a:lnTo>
                    <a:lnTo>
                      <a:pt x="766" y="694"/>
                    </a:lnTo>
                    <a:lnTo>
                      <a:pt x="758" y="696"/>
                    </a:lnTo>
                    <a:lnTo>
                      <a:pt x="760" y="692"/>
                    </a:lnTo>
                    <a:lnTo>
                      <a:pt x="756" y="698"/>
                    </a:lnTo>
                    <a:lnTo>
                      <a:pt x="754" y="702"/>
                    </a:lnTo>
                    <a:lnTo>
                      <a:pt x="752" y="696"/>
                    </a:lnTo>
                    <a:lnTo>
                      <a:pt x="752" y="692"/>
                    </a:lnTo>
                    <a:lnTo>
                      <a:pt x="750" y="692"/>
                    </a:lnTo>
                    <a:lnTo>
                      <a:pt x="746" y="690"/>
                    </a:lnTo>
                    <a:lnTo>
                      <a:pt x="746" y="694"/>
                    </a:lnTo>
                    <a:lnTo>
                      <a:pt x="750" y="692"/>
                    </a:lnTo>
                    <a:lnTo>
                      <a:pt x="750" y="698"/>
                    </a:lnTo>
                    <a:lnTo>
                      <a:pt x="752" y="702"/>
                    </a:lnTo>
                    <a:lnTo>
                      <a:pt x="742" y="706"/>
                    </a:lnTo>
                    <a:lnTo>
                      <a:pt x="746" y="702"/>
                    </a:lnTo>
                    <a:lnTo>
                      <a:pt x="746" y="696"/>
                    </a:lnTo>
                    <a:lnTo>
                      <a:pt x="744" y="702"/>
                    </a:lnTo>
                    <a:lnTo>
                      <a:pt x="742" y="702"/>
                    </a:lnTo>
                    <a:lnTo>
                      <a:pt x="742" y="698"/>
                    </a:lnTo>
                    <a:lnTo>
                      <a:pt x="738" y="698"/>
                    </a:lnTo>
                    <a:lnTo>
                      <a:pt x="738" y="694"/>
                    </a:lnTo>
                    <a:lnTo>
                      <a:pt x="738" y="686"/>
                    </a:lnTo>
                    <a:lnTo>
                      <a:pt x="738" y="694"/>
                    </a:lnTo>
                    <a:lnTo>
                      <a:pt x="736" y="692"/>
                    </a:lnTo>
                    <a:lnTo>
                      <a:pt x="730" y="692"/>
                    </a:lnTo>
                    <a:lnTo>
                      <a:pt x="730" y="694"/>
                    </a:lnTo>
                    <a:lnTo>
                      <a:pt x="736" y="698"/>
                    </a:lnTo>
                    <a:lnTo>
                      <a:pt x="732" y="706"/>
                    </a:lnTo>
                    <a:lnTo>
                      <a:pt x="738" y="704"/>
                    </a:lnTo>
                    <a:lnTo>
                      <a:pt x="744" y="710"/>
                    </a:lnTo>
                    <a:lnTo>
                      <a:pt x="738" y="712"/>
                    </a:lnTo>
                    <a:lnTo>
                      <a:pt x="740" y="716"/>
                    </a:lnTo>
                    <a:lnTo>
                      <a:pt x="744" y="710"/>
                    </a:lnTo>
                    <a:lnTo>
                      <a:pt x="752" y="718"/>
                    </a:lnTo>
                    <a:lnTo>
                      <a:pt x="730" y="726"/>
                    </a:lnTo>
                    <a:lnTo>
                      <a:pt x="726" y="724"/>
                    </a:lnTo>
                    <a:lnTo>
                      <a:pt x="726" y="720"/>
                    </a:lnTo>
                    <a:lnTo>
                      <a:pt x="724" y="720"/>
                    </a:lnTo>
                    <a:lnTo>
                      <a:pt x="722" y="712"/>
                    </a:lnTo>
                    <a:lnTo>
                      <a:pt x="716" y="716"/>
                    </a:lnTo>
                    <a:lnTo>
                      <a:pt x="722" y="716"/>
                    </a:lnTo>
                    <a:lnTo>
                      <a:pt x="722" y="718"/>
                    </a:lnTo>
                    <a:lnTo>
                      <a:pt x="722" y="720"/>
                    </a:lnTo>
                    <a:lnTo>
                      <a:pt x="714" y="720"/>
                    </a:lnTo>
                    <a:lnTo>
                      <a:pt x="720" y="724"/>
                    </a:lnTo>
                    <a:lnTo>
                      <a:pt x="722" y="726"/>
                    </a:lnTo>
                    <a:lnTo>
                      <a:pt x="720" y="732"/>
                    </a:lnTo>
                    <a:lnTo>
                      <a:pt x="722" y="734"/>
                    </a:lnTo>
                    <a:lnTo>
                      <a:pt x="720" y="736"/>
                    </a:lnTo>
                    <a:lnTo>
                      <a:pt x="708" y="742"/>
                    </a:lnTo>
                    <a:lnTo>
                      <a:pt x="710" y="732"/>
                    </a:lnTo>
                    <a:lnTo>
                      <a:pt x="706" y="736"/>
                    </a:lnTo>
                    <a:lnTo>
                      <a:pt x="708" y="738"/>
                    </a:lnTo>
                    <a:lnTo>
                      <a:pt x="706" y="742"/>
                    </a:lnTo>
                    <a:lnTo>
                      <a:pt x="700" y="742"/>
                    </a:lnTo>
                    <a:lnTo>
                      <a:pt x="702" y="736"/>
                    </a:lnTo>
                    <a:lnTo>
                      <a:pt x="694" y="742"/>
                    </a:lnTo>
                    <a:lnTo>
                      <a:pt x="694" y="740"/>
                    </a:lnTo>
                    <a:lnTo>
                      <a:pt x="692" y="740"/>
                    </a:lnTo>
                    <a:lnTo>
                      <a:pt x="692" y="742"/>
                    </a:lnTo>
                    <a:lnTo>
                      <a:pt x="684" y="748"/>
                    </a:lnTo>
                    <a:lnTo>
                      <a:pt x="684" y="750"/>
                    </a:lnTo>
                    <a:lnTo>
                      <a:pt x="682" y="752"/>
                    </a:lnTo>
                    <a:lnTo>
                      <a:pt x="684" y="750"/>
                    </a:lnTo>
                    <a:lnTo>
                      <a:pt x="694" y="750"/>
                    </a:lnTo>
                    <a:lnTo>
                      <a:pt x="700" y="744"/>
                    </a:lnTo>
                    <a:lnTo>
                      <a:pt x="702" y="752"/>
                    </a:lnTo>
                    <a:lnTo>
                      <a:pt x="694" y="762"/>
                    </a:lnTo>
                    <a:lnTo>
                      <a:pt x="690" y="770"/>
                    </a:lnTo>
                    <a:lnTo>
                      <a:pt x="684" y="768"/>
                    </a:lnTo>
                    <a:lnTo>
                      <a:pt x="686" y="768"/>
                    </a:lnTo>
                    <a:lnTo>
                      <a:pt x="682" y="764"/>
                    </a:lnTo>
                    <a:lnTo>
                      <a:pt x="676" y="768"/>
                    </a:lnTo>
                    <a:lnTo>
                      <a:pt x="678" y="764"/>
                    </a:lnTo>
                    <a:lnTo>
                      <a:pt x="666" y="766"/>
                    </a:lnTo>
                    <a:lnTo>
                      <a:pt x="666" y="764"/>
                    </a:lnTo>
                    <a:lnTo>
                      <a:pt x="664" y="766"/>
                    </a:lnTo>
                    <a:lnTo>
                      <a:pt x="666" y="766"/>
                    </a:lnTo>
                    <a:lnTo>
                      <a:pt x="666" y="768"/>
                    </a:lnTo>
                    <a:lnTo>
                      <a:pt x="674" y="768"/>
                    </a:lnTo>
                    <a:lnTo>
                      <a:pt x="674" y="772"/>
                    </a:lnTo>
                    <a:lnTo>
                      <a:pt x="680" y="778"/>
                    </a:lnTo>
                    <a:lnTo>
                      <a:pt x="676" y="778"/>
                    </a:lnTo>
                    <a:lnTo>
                      <a:pt x="678" y="780"/>
                    </a:lnTo>
                    <a:lnTo>
                      <a:pt x="676" y="784"/>
                    </a:lnTo>
                    <a:lnTo>
                      <a:pt x="674" y="784"/>
                    </a:lnTo>
                    <a:lnTo>
                      <a:pt x="676" y="784"/>
                    </a:lnTo>
                    <a:lnTo>
                      <a:pt x="680" y="780"/>
                    </a:lnTo>
                    <a:lnTo>
                      <a:pt x="684" y="780"/>
                    </a:lnTo>
                    <a:lnTo>
                      <a:pt x="678" y="792"/>
                    </a:lnTo>
                    <a:lnTo>
                      <a:pt x="670" y="812"/>
                    </a:lnTo>
                    <a:lnTo>
                      <a:pt x="664" y="812"/>
                    </a:lnTo>
                    <a:lnTo>
                      <a:pt x="664" y="802"/>
                    </a:lnTo>
                    <a:lnTo>
                      <a:pt x="662" y="810"/>
                    </a:lnTo>
                    <a:lnTo>
                      <a:pt x="656" y="814"/>
                    </a:lnTo>
                    <a:lnTo>
                      <a:pt x="646" y="802"/>
                    </a:lnTo>
                    <a:lnTo>
                      <a:pt x="650" y="814"/>
                    </a:lnTo>
                    <a:lnTo>
                      <a:pt x="644" y="814"/>
                    </a:lnTo>
                    <a:lnTo>
                      <a:pt x="662" y="818"/>
                    </a:lnTo>
                    <a:lnTo>
                      <a:pt x="670" y="816"/>
                    </a:lnTo>
                    <a:lnTo>
                      <a:pt x="664" y="832"/>
                    </a:lnTo>
                    <a:lnTo>
                      <a:pt x="666" y="840"/>
                    </a:lnTo>
                    <a:lnTo>
                      <a:pt x="660" y="842"/>
                    </a:lnTo>
                    <a:lnTo>
                      <a:pt x="660" y="854"/>
                    </a:lnTo>
                    <a:lnTo>
                      <a:pt x="664" y="858"/>
                    </a:lnTo>
                    <a:lnTo>
                      <a:pt x="666" y="874"/>
                    </a:lnTo>
                    <a:lnTo>
                      <a:pt x="668" y="880"/>
                    </a:lnTo>
                    <a:lnTo>
                      <a:pt x="666" y="886"/>
                    </a:lnTo>
                    <a:lnTo>
                      <a:pt x="668" y="892"/>
                    </a:lnTo>
                    <a:lnTo>
                      <a:pt x="674" y="894"/>
                    </a:lnTo>
                    <a:lnTo>
                      <a:pt x="676" y="910"/>
                    </a:lnTo>
                    <a:lnTo>
                      <a:pt x="682" y="920"/>
                    </a:lnTo>
                    <a:lnTo>
                      <a:pt x="680" y="928"/>
                    </a:lnTo>
                    <a:lnTo>
                      <a:pt x="684" y="924"/>
                    </a:lnTo>
                    <a:lnTo>
                      <a:pt x="690" y="930"/>
                    </a:lnTo>
                    <a:lnTo>
                      <a:pt x="678" y="930"/>
                    </a:lnTo>
                    <a:lnTo>
                      <a:pt x="678" y="932"/>
                    </a:lnTo>
                    <a:lnTo>
                      <a:pt x="670" y="934"/>
                    </a:lnTo>
                    <a:lnTo>
                      <a:pt x="670" y="938"/>
                    </a:lnTo>
                    <a:lnTo>
                      <a:pt x="668" y="938"/>
                    </a:lnTo>
                    <a:lnTo>
                      <a:pt x="654" y="932"/>
                    </a:lnTo>
                    <a:lnTo>
                      <a:pt x="656" y="930"/>
                    </a:lnTo>
                    <a:lnTo>
                      <a:pt x="654" y="930"/>
                    </a:lnTo>
                    <a:lnTo>
                      <a:pt x="650" y="924"/>
                    </a:lnTo>
                    <a:lnTo>
                      <a:pt x="634" y="920"/>
                    </a:lnTo>
                    <a:lnTo>
                      <a:pt x="620" y="920"/>
                    </a:lnTo>
                    <a:lnTo>
                      <a:pt x="618" y="922"/>
                    </a:lnTo>
                    <a:lnTo>
                      <a:pt x="616" y="920"/>
                    </a:lnTo>
                    <a:lnTo>
                      <a:pt x="606" y="920"/>
                    </a:lnTo>
                    <a:lnTo>
                      <a:pt x="600" y="916"/>
                    </a:lnTo>
                    <a:lnTo>
                      <a:pt x="602" y="916"/>
                    </a:lnTo>
                    <a:lnTo>
                      <a:pt x="600" y="914"/>
                    </a:lnTo>
                    <a:lnTo>
                      <a:pt x="596" y="916"/>
                    </a:lnTo>
                    <a:lnTo>
                      <a:pt x="596" y="910"/>
                    </a:lnTo>
                    <a:lnTo>
                      <a:pt x="592" y="910"/>
                    </a:lnTo>
                    <a:lnTo>
                      <a:pt x="588" y="906"/>
                    </a:lnTo>
                    <a:lnTo>
                      <a:pt x="586" y="906"/>
                    </a:lnTo>
                    <a:lnTo>
                      <a:pt x="576" y="902"/>
                    </a:lnTo>
                    <a:lnTo>
                      <a:pt x="570" y="904"/>
                    </a:lnTo>
                    <a:lnTo>
                      <a:pt x="560" y="890"/>
                    </a:lnTo>
                    <a:lnTo>
                      <a:pt x="554" y="892"/>
                    </a:lnTo>
                    <a:lnTo>
                      <a:pt x="550" y="890"/>
                    </a:lnTo>
                    <a:lnTo>
                      <a:pt x="538" y="886"/>
                    </a:lnTo>
                    <a:lnTo>
                      <a:pt x="538" y="880"/>
                    </a:lnTo>
                    <a:lnTo>
                      <a:pt x="532" y="876"/>
                    </a:lnTo>
                    <a:lnTo>
                      <a:pt x="532" y="872"/>
                    </a:lnTo>
                    <a:lnTo>
                      <a:pt x="524" y="848"/>
                    </a:lnTo>
                    <a:lnTo>
                      <a:pt x="516" y="840"/>
                    </a:lnTo>
                    <a:lnTo>
                      <a:pt x="516" y="838"/>
                    </a:lnTo>
                    <a:lnTo>
                      <a:pt x="512" y="832"/>
                    </a:lnTo>
                    <a:lnTo>
                      <a:pt x="514" y="818"/>
                    </a:lnTo>
                    <a:lnTo>
                      <a:pt x="512" y="812"/>
                    </a:lnTo>
                    <a:lnTo>
                      <a:pt x="504" y="808"/>
                    </a:lnTo>
                    <a:lnTo>
                      <a:pt x="510" y="794"/>
                    </a:lnTo>
                    <a:lnTo>
                      <a:pt x="508" y="792"/>
                    </a:lnTo>
                    <a:lnTo>
                      <a:pt x="508" y="782"/>
                    </a:lnTo>
                    <a:lnTo>
                      <a:pt x="494" y="778"/>
                    </a:lnTo>
                    <a:lnTo>
                      <a:pt x="486" y="768"/>
                    </a:lnTo>
                    <a:lnTo>
                      <a:pt x="482" y="766"/>
                    </a:lnTo>
                    <a:lnTo>
                      <a:pt x="478" y="750"/>
                    </a:lnTo>
                    <a:lnTo>
                      <a:pt x="472" y="748"/>
                    </a:lnTo>
                    <a:lnTo>
                      <a:pt x="466" y="734"/>
                    </a:lnTo>
                    <a:lnTo>
                      <a:pt x="456" y="728"/>
                    </a:lnTo>
                    <a:lnTo>
                      <a:pt x="456" y="726"/>
                    </a:lnTo>
                    <a:lnTo>
                      <a:pt x="452" y="722"/>
                    </a:lnTo>
                    <a:lnTo>
                      <a:pt x="452" y="720"/>
                    </a:lnTo>
                    <a:lnTo>
                      <a:pt x="448" y="712"/>
                    </a:lnTo>
                    <a:lnTo>
                      <a:pt x="444" y="706"/>
                    </a:lnTo>
                    <a:lnTo>
                      <a:pt x="448" y="704"/>
                    </a:lnTo>
                    <a:lnTo>
                      <a:pt x="442" y="698"/>
                    </a:lnTo>
                    <a:lnTo>
                      <a:pt x="444" y="694"/>
                    </a:lnTo>
                    <a:lnTo>
                      <a:pt x="438" y="690"/>
                    </a:lnTo>
                    <a:lnTo>
                      <a:pt x="432" y="668"/>
                    </a:lnTo>
                    <a:lnTo>
                      <a:pt x="426" y="666"/>
                    </a:lnTo>
                    <a:lnTo>
                      <a:pt x="426" y="652"/>
                    </a:lnTo>
                    <a:lnTo>
                      <a:pt x="420" y="644"/>
                    </a:lnTo>
                    <a:lnTo>
                      <a:pt x="418" y="636"/>
                    </a:lnTo>
                    <a:lnTo>
                      <a:pt x="402" y="626"/>
                    </a:lnTo>
                    <a:lnTo>
                      <a:pt x="396" y="616"/>
                    </a:lnTo>
                    <a:lnTo>
                      <a:pt x="382" y="612"/>
                    </a:lnTo>
                    <a:lnTo>
                      <a:pt x="386" y="602"/>
                    </a:lnTo>
                    <a:lnTo>
                      <a:pt x="380" y="606"/>
                    </a:lnTo>
                    <a:lnTo>
                      <a:pt x="380" y="600"/>
                    </a:lnTo>
                    <a:lnTo>
                      <a:pt x="376" y="600"/>
                    </a:lnTo>
                    <a:lnTo>
                      <a:pt x="374" y="590"/>
                    </a:lnTo>
                    <a:lnTo>
                      <a:pt x="374" y="588"/>
                    </a:lnTo>
                    <a:lnTo>
                      <a:pt x="368" y="590"/>
                    </a:lnTo>
                    <a:lnTo>
                      <a:pt x="368" y="588"/>
                    </a:lnTo>
                    <a:lnTo>
                      <a:pt x="364" y="588"/>
                    </a:lnTo>
                    <a:lnTo>
                      <a:pt x="362" y="586"/>
                    </a:lnTo>
                    <a:lnTo>
                      <a:pt x="360" y="588"/>
                    </a:lnTo>
                    <a:lnTo>
                      <a:pt x="356" y="588"/>
                    </a:lnTo>
                    <a:lnTo>
                      <a:pt x="346" y="586"/>
                    </a:lnTo>
                    <a:lnTo>
                      <a:pt x="344" y="586"/>
                    </a:lnTo>
                    <a:lnTo>
                      <a:pt x="342" y="584"/>
                    </a:lnTo>
                    <a:lnTo>
                      <a:pt x="334" y="586"/>
                    </a:lnTo>
                    <a:lnTo>
                      <a:pt x="330" y="582"/>
                    </a:lnTo>
                    <a:lnTo>
                      <a:pt x="322" y="586"/>
                    </a:lnTo>
                    <a:lnTo>
                      <a:pt x="304" y="574"/>
                    </a:lnTo>
                    <a:lnTo>
                      <a:pt x="302" y="580"/>
                    </a:lnTo>
                    <a:lnTo>
                      <a:pt x="300" y="586"/>
                    </a:lnTo>
                    <a:lnTo>
                      <a:pt x="290" y="584"/>
                    </a:lnTo>
                    <a:lnTo>
                      <a:pt x="286" y="586"/>
                    </a:lnTo>
                    <a:lnTo>
                      <a:pt x="286" y="584"/>
                    </a:lnTo>
                    <a:lnTo>
                      <a:pt x="282" y="586"/>
                    </a:lnTo>
                    <a:lnTo>
                      <a:pt x="276" y="586"/>
                    </a:lnTo>
                    <a:lnTo>
                      <a:pt x="268" y="602"/>
                    </a:lnTo>
                    <a:lnTo>
                      <a:pt x="266" y="614"/>
                    </a:lnTo>
                    <a:lnTo>
                      <a:pt x="260" y="618"/>
                    </a:lnTo>
                    <a:lnTo>
                      <a:pt x="256" y="626"/>
                    </a:lnTo>
                    <a:lnTo>
                      <a:pt x="260" y="630"/>
                    </a:lnTo>
                    <a:lnTo>
                      <a:pt x="252" y="632"/>
                    </a:lnTo>
                    <a:lnTo>
                      <a:pt x="238" y="648"/>
                    </a:lnTo>
                    <a:lnTo>
                      <a:pt x="228" y="646"/>
                    </a:lnTo>
                    <a:lnTo>
                      <a:pt x="226" y="648"/>
                    </a:lnTo>
                    <a:lnTo>
                      <a:pt x="224" y="642"/>
                    </a:lnTo>
                    <a:lnTo>
                      <a:pt x="220" y="644"/>
                    </a:lnTo>
                    <a:lnTo>
                      <a:pt x="212" y="640"/>
                    </a:lnTo>
                    <a:lnTo>
                      <a:pt x="210" y="632"/>
                    </a:lnTo>
                    <a:lnTo>
                      <a:pt x="196" y="628"/>
                    </a:lnTo>
                    <a:lnTo>
                      <a:pt x="194" y="622"/>
                    </a:lnTo>
                    <a:lnTo>
                      <a:pt x="192" y="622"/>
                    </a:lnTo>
                    <a:lnTo>
                      <a:pt x="192" y="618"/>
                    </a:lnTo>
                    <a:lnTo>
                      <a:pt x="192" y="620"/>
                    </a:lnTo>
                    <a:lnTo>
                      <a:pt x="170" y="614"/>
                    </a:lnTo>
                    <a:lnTo>
                      <a:pt x="164" y="606"/>
                    </a:lnTo>
                    <a:lnTo>
                      <a:pt x="162" y="600"/>
                    </a:lnTo>
                    <a:lnTo>
                      <a:pt x="148" y="592"/>
                    </a:lnTo>
                    <a:lnTo>
                      <a:pt x="136" y="580"/>
                    </a:lnTo>
                    <a:lnTo>
                      <a:pt x="134" y="568"/>
                    </a:lnTo>
                    <a:lnTo>
                      <a:pt x="130" y="558"/>
                    </a:lnTo>
                    <a:lnTo>
                      <a:pt x="126" y="546"/>
                    </a:lnTo>
                    <a:lnTo>
                      <a:pt x="132" y="538"/>
                    </a:lnTo>
                    <a:lnTo>
                      <a:pt x="130" y="530"/>
                    </a:lnTo>
                    <a:lnTo>
                      <a:pt x="122" y="520"/>
                    </a:lnTo>
                    <a:lnTo>
                      <a:pt x="122" y="516"/>
                    </a:lnTo>
                    <a:lnTo>
                      <a:pt x="120" y="516"/>
                    </a:lnTo>
                    <a:lnTo>
                      <a:pt x="118" y="500"/>
                    </a:lnTo>
                    <a:lnTo>
                      <a:pt x="110" y="494"/>
                    </a:lnTo>
                    <a:lnTo>
                      <a:pt x="110" y="490"/>
                    </a:lnTo>
                    <a:lnTo>
                      <a:pt x="106" y="490"/>
                    </a:lnTo>
                    <a:lnTo>
                      <a:pt x="94" y="478"/>
                    </a:lnTo>
                    <a:lnTo>
                      <a:pt x="92" y="478"/>
                    </a:lnTo>
                    <a:lnTo>
                      <a:pt x="90" y="476"/>
                    </a:lnTo>
                    <a:lnTo>
                      <a:pt x="88" y="476"/>
                    </a:lnTo>
                    <a:lnTo>
                      <a:pt x="84" y="474"/>
                    </a:lnTo>
                    <a:lnTo>
                      <a:pt x="84" y="468"/>
                    </a:lnTo>
                    <a:lnTo>
                      <a:pt x="72" y="460"/>
                    </a:lnTo>
                    <a:lnTo>
                      <a:pt x="70" y="450"/>
                    </a:lnTo>
                    <a:lnTo>
                      <a:pt x="58" y="444"/>
                    </a:lnTo>
                    <a:lnTo>
                      <a:pt x="44" y="422"/>
                    </a:lnTo>
                    <a:close/>
                  </a:path>
                </a:pathLst>
              </a:custGeom>
              <a:solidFill>
                <a:srgbClr val="FFC00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2" name="Freeform 294"/>
              <p:cNvSpPr>
                <a:spLocks/>
              </p:cNvSpPr>
              <p:nvPr/>
            </p:nvSpPr>
            <p:spPr bwMode="auto">
              <a:xfrm>
                <a:off x="1978" y="2705"/>
                <a:ext cx="482" cy="492"/>
              </a:xfrm>
              <a:custGeom>
                <a:avLst/>
                <a:gdLst>
                  <a:gd name="T0" fmla="*/ 14 w 482"/>
                  <a:gd name="T1" fmla="*/ 390 h 492"/>
                  <a:gd name="T2" fmla="*/ 16 w 482"/>
                  <a:gd name="T3" fmla="*/ 360 h 492"/>
                  <a:gd name="T4" fmla="*/ 24 w 482"/>
                  <a:gd name="T5" fmla="*/ 324 h 492"/>
                  <a:gd name="T6" fmla="*/ 30 w 482"/>
                  <a:gd name="T7" fmla="*/ 276 h 492"/>
                  <a:gd name="T8" fmla="*/ 40 w 482"/>
                  <a:gd name="T9" fmla="*/ 206 h 492"/>
                  <a:gd name="T10" fmla="*/ 44 w 482"/>
                  <a:gd name="T11" fmla="*/ 174 h 492"/>
                  <a:gd name="T12" fmla="*/ 56 w 482"/>
                  <a:gd name="T13" fmla="*/ 84 h 492"/>
                  <a:gd name="T14" fmla="*/ 68 w 482"/>
                  <a:gd name="T15" fmla="*/ 0 h 492"/>
                  <a:gd name="T16" fmla="*/ 114 w 482"/>
                  <a:gd name="T17" fmla="*/ 6 h 492"/>
                  <a:gd name="T18" fmla="*/ 176 w 482"/>
                  <a:gd name="T19" fmla="*/ 14 h 492"/>
                  <a:gd name="T20" fmla="*/ 180 w 482"/>
                  <a:gd name="T21" fmla="*/ 14 h 492"/>
                  <a:gd name="T22" fmla="*/ 214 w 482"/>
                  <a:gd name="T23" fmla="*/ 18 h 492"/>
                  <a:gd name="T24" fmla="*/ 216 w 482"/>
                  <a:gd name="T25" fmla="*/ 20 h 492"/>
                  <a:gd name="T26" fmla="*/ 244 w 482"/>
                  <a:gd name="T27" fmla="*/ 22 h 492"/>
                  <a:gd name="T28" fmla="*/ 276 w 482"/>
                  <a:gd name="T29" fmla="*/ 24 h 492"/>
                  <a:gd name="T30" fmla="*/ 296 w 482"/>
                  <a:gd name="T31" fmla="*/ 26 h 492"/>
                  <a:gd name="T32" fmla="*/ 330 w 482"/>
                  <a:gd name="T33" fmla="*/ 32 h 492"/>
                  <a:gd name="T34" fmla="*/ 334 w 482"/>
                  <a:gd name="T35" fmla="*/ 32 h 492"/>
                  <a:gd name="T36" fmla="*/ 412 w 482"/>
                  <a:gd name="T37" fmla="*/ 38 h 492"/>
                  <a:gd name="T38" fmla="*/ 478 w 482"/>
                  <a:gd name="T39" fmla="*/ 44 h 492"/>
                  <a:gd name="T40" fmla="*/ 482 w 482"/>
                  <a:gd name="T41" fmla="*/ 44 h 492"/>
                  <a:gd name="T42" fmla="*/ 480 w 482"/>
                  <a:gd name="T43" fmla="*/ 86 h 492"/>
                  <a:gd name="T44" fmla="*/ 478 w 482"/>
                  <a:gd name="T45" fmla="*/ 86 h 492"/>
                  <a:gd name="T46" fmla="*/ 474 w 482"/>
                  <a:gd name="T47" fmla="*/ 126 h 492"/>
                  <a:gd name="T48" fmla="*/ 472 w 482"/>
                  <a:gd name="T49" fmla="*/ 152 h 492"/>
                  <a:gd name="T50" fmla="*/ 470 w 482"/>
                  <a:gd name="T51" fmla="*/ 162 h 492"/>
                  <a:gd name="T52" fmla="*/ 468 w 482"/>
                  <a:gd name="T53" fmla="*/ 200 h 492"/>
                  <a:gd name="T54" fmla="*/ 468 w 482"/>
                  <a:gd name="T55" fmla="*/ 218 h 492"/>
                  <a:gd name="T56" fmla="*/ 466 w 482"/>
                  <a:gd name="T57" fmla="*/ 238 h 492"/>
                  <a:gd name="T58" fmla="*/ 464 w 482"/>
                  <a:gd name="T59" fmla="*/ 276 h 492"/>
                  <a:gd name="T60" fmla="*/ 458 w 482"/>
                  <a:gd name="T61" fmla="*/ 318 h 492"/>
                  <a:gd name="T62" fmla="*/ 456 w 482"/>
                  <a:gd name="T63" fmla="*/ 340 h 492"/>
                  <a:gd name="T64" fmla="*/ 456 w 482"/>
                  <a:gd name="T65" fmla="*/ 356 h 492"/>
                  <a:gd name="T66" fmla="*/ 452 w 482"/>
                  <a:gd name="T67" fmla="*/ 394 h 492"/>
                  <a:gd name="T68" fmla="*/ 450 w 482"/>
                  <a:gd name="T69" fmla="*/ 430 h 492"/>
                  <a:gd name="T70" fmla="*/ 448 w 482"/>
                  <a:gd name="T71" fmla="*/ 466 h 492"/>
                  <a:gd name="T72" fmla="*/ 444 w 482"/>
                  <a:gd name="T73" fmla="*/ 474 h 492"/>
                  <a:gd name="T74" fmla="*/ 424 w 482"/>
                  <a:gd name="T75" fmla="*/ 474 h 492"/>
                  <a:gd name="T76" fmla="*/ 396 w 482"/>
                  <a:gd name="T77" fmla="*/ 470 h 492"/>
                  <a:gd name="T78" fmla="*/ 378 w 482"/>
                  <a:gd name="T79" fmla="*/ 470 h 492"/>
                  <a:gd name="T80" fmla="*/ 376 w 482"/>
                  <a:gd name="T81" fmla="*/ 470 h 492"/>
                  <a:gd name="T82" fmla="*/ 314 w 482"/>
                  <a:gd name="T83" fmla="*/ 462 h 492"/>
                  <a:gd name="T84" fmla="*/ 308 w 482"/>
                  <a:gd name="T85" fmla="*/ 462 h 492"/>
                  <a:gd name="T86" fmla="*/ 230 w 482"/>
                  <a:gd name="T87" fmla="*/ 456 h 492"/>
                  <a:gd name="T88" fmla="*/ 202 w 482"/>
                  <a:gd name="T89" fmla="*/ 454 h 492"/>
                  <a:gd name="T90" fmla="*/ 184 w 482"/>
                  <a:gd name="T91" fmla="*/ 450 h 492"/>
                  <a:gd name="T92" fmla="*/ 182 w 482"/>
                  <a:gd name="T93" fmla="*/ 450 h 492"/>
                  <a:gd name="T94" fmla="*/ 184 w 482"/>
                  <a:gd name="T95" fmla="*/ 454 h 492"/>
                  <a:gd name="T96" fmla="*/ 182 w 482"/>
                  <a:gd name="T97" fmla="*/ 458 h 492"/>
                  <a:gd name="T98" fmla="*/ 182 w 482"/>
                  <a:gd name="T99" fmla="*/ 460 h 492"/>
                  <a:gd name="T100" fmla="*/ 184 w 482"/>
                  <a:gd name="T101" fmla="*/ 464 h 492"/>
                  <a:gd name="T102" fmla="*/ 184 w 482"/>
                  <a:gd name="T103" fmla="*/ 466 h 492"/>
                  <a:gd name="T104" fmla="*/ 190 w 482"/>
                  <a:gd name="T105" fmla="*/ 470 h 492"/>
                  <a:gd name="T106" fmla="*/ 134 w 482"/>
                  <a:gd name="T107" fmla="*/ 462 h 492"/>
                  <a:gd name="T108" fmla="*/ 68 w 482"/>
                  <a:gd name="T109" fmla="*/ 456 h 492"/>
                  <a:gd name="T110" fmla="*/ 62 w 482"/>
                  <a:gd name="T111" fmla="*/ 492 h 492"/>
                  <a:gd name="T112" fmla="*/ 0 w 482"/>
                  <a:gd name="T113" fmla="*/ 486 h 492"/>
                  <a:gd name="T114" fmla="*/ 14 w 482"/>
                  <a:gd name="T115" fmla="*/ 390 h 4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82" h="492">
                    <a:moveTo>
                      <a:pt x="14" y="390"/>
                    </a:moveTo>
                    <a:lnTo>
                      <a:pt x="16" y="360"/>
                    </a:lnTo>
                    <a:lnTo>
                      <a:pt x="24" y="324"/>
                    </a:lnTo>
                    <a:lnTo>
                      <a:pt x="30" y="276"/>
                    </a:lnTo>
                    <a:lnTo>
                      <a:pt x="40" y="206"/>
                    </a:lnTo>
                    <a:lnTo>
                      <a:pt x="44" y="174"/>
                    </a:lnTo>
                    <a:lnTo>
                      <a:pt x="56" y="84"/>
                    </a:lnTo>
                    <a:lnTo>
                      <a:pt x="68" y="0"/>
                    </a:lnTo>
                    <a:lnTo>
                      <a:pt x="114" y="6"/>
                    </a:lnTo>
                    <a:lnTo>
                      <a:pt x="176" y="14"/>
                    </a:lnTo>
                    <a:lnTo>
                      <a:pt x="180" y="14"/>
                    </a:lnTo>
                    <a:lnTo>
                      <a:pt x="214" y="18"/>
                    </a:lnTo>
                    <a:lnTo>
                      <a:pt x="216" y="20"/>
                    </a:lnTo>
                    <a:lnTo>
                      <a:pt x="244" y="22"/>
                    </a:lnTo>
                    <a:lnTo>
                      <a:pt x="276" y="24"/>
                    </a:lnTo>
                    <a:lnTo>
                      <a:pt x="296" y="26"/>
                    </a:lnTo>
                    <a:lnTo>
                      <a:pt x="330" y="32"/>
                    </a:lnTo>
                    <a:lnTo>
                      <a:pt x="334" y="32"/>
                    </a:lnTo>
                    <a:lnTo>
                      <a:pt x="412" y="38"/>
                    </a:lnTo>
                    <a:lnTo>
                      <a:pt x="478" y="44"/>
                    </a:lnTo>
                    <a:lnTo>
                      <a:pt x="482" y="44"/>
                    </a:lnTo>
                    <a:lnTo>
                      <a:pt x="480" y="86"/>
                    </a:lnTo>
                    <a:lnTo>
                      <a:pt x="478" y="86"/>
                    </a:lnTo>
                    <a:lnTo>
                      <a:pt x="474" y="126"/>
                    </a:lnTo>
                    <a:lnTo>
                      <a:pt x="472" y="152"/>
                    </a:lnTo>
                    <a:lnTo>
                      <a:pt x="470" y="162"/>
                    </a:lnTo>
                    <a:lnTo>
                      <a:pt x="468" y="200"/>
                    </a:lnTo>
                    <a:lnTo>
                      <a:pt x="468" y="218"/>
                    </a:lnTo>
                    <a:lnTo>
                      <a:pt x="466" y="238"/>
                    </a:lnTo>
                    <a:lnTo>
                      <a:pt x="464" y="276"/>
                    </a:lnTo>
                    <a:lnTo>
                      <a:pt x="458" y="318"/>
                    </a:lnTo>
                    <a:lnTo>
                      <a:pt x="456" y="340"/>
                    </a:lnTo>
                    <a:lnTo>
                      <a:pt x="456" y="356"/>
                    </a:lnTo>
                    <a:lnTo>
                      <a:pt x="452" y="394"/>
                    </a:lnTo>
                    <a:lnTo>
                      <a:pt x="450" y="430"/>
                    </a:lnTo>
                    <a:lnTo>
                      <a:pt x="448" y="466"/>
                    </a:lnTo>
                    <a:lnTo>
                      <a:pt x="444" y="474"/>
                    </a:lnTo>
                    <a:lnTo>
                      <a:pt x="424" y="474"/>
                    </a:lnTo>
                    <a:lnTo>
                      <a:pt x="396" y="470"/>
                    </a:lnTo>
                    <a:lnTo>
                      <a:pt x="378" y="470"/>
                    </a:lnTo>
                    <a:lnTo>
                      <a:pt x="376" y="470"/>
                    </a:lnTo>
                    <a:lnTo>
                      <a:pt x="314" y="462"/>
                    </a:lnTo>
                    <a:lnTo>
                      <a:pt x="308" y="462"/>
                    </a:lnTo>
                    <a:lnTo>
                      <a:pt x="230" y="456"/>
                    </a:lnTo>
                    <a:lnTo>
                      <a:pt x="202" y="454"/>
                    </a:lnTo>
                    <a:lnTo>
                      <a:pt x="184" y="450"/>
                    </a:lnTo>
                    <a:lnTo>
                      <a:pt x="182" y="450"/>
                    </a:lnTo>
                    <a:lnTo>
                      <a:pt x="184" y="454"/>
                    </a:lnTo>
                    <a:lnTo>
                      <a:pt x="182" y="458"/>
                    </a:lnTo>
                    <a:lnTo>
                      <a:pt x="182" y="460"/>
                    </a:lnTo>
                    <a:lnTo>
                      <a:pt x="184" y="464"/>
                    </a:lnTo>
                    <a:lnTo>
                      <a:pt x="184" y="466"/>
                    </a:lnTo>
                    <a:lnTo>
                      <a:pt x="190" y="470"/>
                    </a:lnTo>
                    <a:lnTo>
                      <a:pt x="134" y="462"/>
                    </a:lnTo>
                    <a:lnTo>
                      <a:pt x="68" y="456"/>
                    </a:lnTo>
                    <a:lnTo>
                      <a:pt x="62" y="492"/>
                    </a:lnTo>
                    <a:lnTo>
                      <a:pt x="0" y="486"/>
                    </a:lnTo>
                    <a:lnTo>
                      <a:pt x="14" y="390"/>
                    </a:lnTo>
                    <a:close/>
                  </a:path>
                </a:pathLst>
              </a:custGeom>
              <a:solidFill>
                <a:srgbClr val="FFC00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295"/>
              <p:cNvSpPr>
                <a:spLocks/>
              </p:cNvSpPr>
              <p:nvPr/>
            </p:nvSpPr>
            <p:spPr bwMode="auto">
              <a:xfrm>
                <a:off x="3492" y="2901"/>
                <a:ext cx="264" cy="426"/>
              </a:xfrm>
              <a:custGeom>
                <a:avLst/>
                <a:gdLst>
                  <a:gd name="T0" fmla="*/ 246 w 264"/>
                  <a:gd name="T1" fmla="*/ 264 h 426"/>
                  <a:gd name="T2" fmla="*/ 248 w 264"/>
                  <a:gd name="T3" fmla="*/ 278 h 426"/>
                  <a:gd name="T4" fmla="*/ 256 w 264"/>
                  <a:gd name="T5" fmla="*/ 290 h 426"/>
                  <a:gd name="T6" fmla="*/ 256 w 264"/>
                  <a:gd name="T7" fmla="*/ 298 h 426"/>
                  <a:gd name="T8" fmla="*/ 256 w 264"/>
                  <a:gd name="T9" fmla="*/ 312 h 426"/>
                  <a:gd name="T10" fmla="*/ 254 w 264"/>
                  <a:gd name="T11" fmla="*/ 322 h 426"/>
                  <a:gd name="T12" fmla="*/ 260 w 264"/>
                  <a:gd name="T13" fmla="*/ 326 h 426"/>
                  <a:gd name="T14" fmla="*/ 228 w 264"/>
                  <a:gd name="T15" fmla="*/ 340 h 426"/>
                  <a:gd name="T16" fmla="*/ 162 w 264"/>
                  <a:gd name="T17" fmla="*/ 350 h 426"/>
                  <a:gd name="T18" fmla="*/ 104 w 264"/>
                  <a:gd name="T19" fmla="*/ 354 h 426"/>
                  <a:gd name="T20" fmla="*/ 72 w 264"/>
                  <a:gd name="T21" fmla="*/ 368 h 426"/>
                  <a:gd name="T22" fmla="*/ 78 w 264"/>
                  <a:gd name="T23" fmla="*/ 376 h 426"/>
                  <a:gd name="T24" fmla="*/ 90 w 264"/>
                  <a:gd name="T25" fmla="*/ 384 h 426"/>
                  <a:gd name="T26" fmla="*/ 88 w 264"/>
                  <a:gd name="T27" fmla="*/ 396 h 426"/>
                  <a:gd name="T28" fmla="*/ 88 w 264"/>
                  <a:gd name="T29" fmla="*/ 412 h 426"/>
                  <a:gd name="T30" fmla="*/ 62 w 264"/>
                  <a:gd name="T31" fmla="*/ 426 h 426"/>
                  <a:gd name="T32" fmla="*/ 64 w 264"/>
                  <a:gd name="T33" fmla="*/ 418 h 426"/>
                  <a:gd name="T34" fmla="*/ 44 w 264"/>
                  <a:gd name="T35" fmla="*/ 382 h 426"/>
                  <a:gd name="T36" fmla="*/ 16 w 264"/>
                  <a:gd name="T37" fmla="*/ 414 h 426"/>
                  <a:gd name="T38" fmla="*/ 10 w 264"/>
                  <a:gd name="T39" fmla="*/ 352 h 426"/>
                  <a:gd name="T40" fmla="*/ 2 w 264"/>
                  <a:gd name="T41" fmla="*/ 284 h 426"/>
                  <a:gd name="T42" fmla="*/ 2 w 264"/>
                  <a:gd name="T43" fmla="*/ 224 h 426"/>
                  <a:gd name="T44" fmla="*/ 4 w 264"/>
                  <a:gd name="T45" fmla="*/ 164 h 426"/>
                  <a:gd name="T46" fmla="*/ 4 w 264"/>
                  <a:gd name="T47" fmla="*/ 96 h 426"/>
                  <a:gd name="T48" fmla="*/ 6 w 264"/>
                  <a:gd name="T49" fmla="*/ 62 h 426"/>
                  <a:gd name="T50" fmla="*/ 4 w 264"/>
                  <a:gd name="T51" fmla="*/ 22 h 426"/>
                  <a:gd name="T52" fmla="*/ 42 w 264"/>
                  <a:gd name="T53" fmla="*/ 10 h 426"/>
                  <a:gd name="T54" fmla="*/ 94 w 264"/>
                  <a:gd name="T55" fmla="*/ 8 h 426"/>
                  <a:gd name="T56" fmla="*/ 164 w 264"/>
                  <a:gd name="T57" fmla="*/ 2 h 426"/>
                  <a:gd name="T58" fmla="*/ 188 w 264"/>
                  <a:gd name="T59" fmla="*/ 30 h 426"/>
                  <a:gd name="T60" fmla="*/ 198 w 264"/>
                  <a:gd name="T61" fmla="*/ 58 h 426"/>
                  <a:gd name="T62" fmla="*/ 208 w 264"/>
                  <a:gd name="T63" fmla="*/ 92 h 426"/>
                  <a:gd name="T64" fmla="*/ 218 w 264"/>
                  <a:gd name="T65" fmla="*/ 130 h 426"/>
                  <a:gd name="T66" fmla="*/ 234 w 264"/>
                  <a:gd name="T67" fmla="*/ 184 h 426"/>
                  <a:gd name="T68" fmla="*/ 240 w 264"/>
                  <a:gd name="T69" fmla="*/ 192 h 426"/>
                  <a:gd name="T70" fmla="*/ 242 w 264"/>
                  <a:gd name="T71" fmla="*/ 198 h 426"/>
                  <a:gd name="T72" fmla="*/ 248 w 264"/>
                  <a:gd name="T73" fmla="*/ 206 h 426"/>
                  <a:gd name="T74" fmla="*/ 252 w 264"/>
                  <a:gd name="T75" fmla="*/ 218 h 426"/>
                  <a:gd name="T76" fmla="*/ 252 w 264"/>
                  <a:gd name="T77" fmla="*/ 222 h 426"/>
                  <a:gd name="T78" fmla="*/ 258 w 264"/>
                  <a:gd name="T79" fmla="*/ 230 h 426"/>
                  <a:gd name="T80" fmla="*/ 256 w 264"/>
                  <a:gd name="T81" fmla="*/ 234 h 426"/>
                  <a:gd name="T82" fmla="*/ 248 w 264"/>
                  <a:gd name="T83" fmla="*/ 244 h 426"/>
                  <a:gd name="T84" fmla="*/ 248 w 264"/>
                  <a:gd name="T85" fmla="*/ 250 h 42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64" h="426">
                    <a:moveTo>
                      <a:pt x="248" y="252"/>
                    </a:moveTo>
                    <a:lnTo>
                      <a:pt x="246" y="260"/>
                    </a:lnTo>
                    <a:lnTo>
                      <a:pt x="246" y="264"/>
                    </a:lnTo>
                    <a:lnTo>
                      <a:pt x="246" y="270"/>
                    </a:lnTo>
                    <a:lnTo>
                      <a:pt x="248" y="276"/>
                    </a:lnTo>
                    <a:lnTo>
                      <a:pt x="248" y="278"/>
                    </a:lnTo>
                    <a:lnTo>
                      <a:pt x="248" y="280"/>
                    </a:lnTo>
                    <a:lnTo>
                      <a:pt x="254" y="284"/>
                    </a:lnTo>
                    <a:lnTo>
                      <a:pt x="256" y="290"/>
                    </a:lnTo>
                    <a:lnTo>
                      <a:pt x="256" y="292"/>
                    </a:lnTo>
                    <a:lnTo>
                      <a:pt x="254" y="296"/>
                    </a:lnTo>
                    <a:lnTo>
                      <a:pt x="256" y="298"/>
                    </a:lnTo>
                    <a:lnTo>
                      <a:pt x="254" y="306"/>
                    </a:lnTo>
                    <a:lnTo>
                      <a:pt x="256" y="310"/>
                    </a:lnTo>
                    <a:lnTo>
                      <a:pt x="256" y="312"/>
                    </a:lnTo>
                    <a:lnTo>
                      <a:pt x="254" y="314"/>
                    </a:lnTo>
                    <a:lnTo>
                      <a:pt x="256" y="320"/>
                    </a:lnTo>
                    <a:lnTo>
                      <a:pt x="254" y="322"/>
                    </a:lnTo>
                    <a:lnTo>
                      <a:pt x="256" y="324"/>
                    </a:lnTo>
                    <a:lnTo>
                      <a:pt x="258" y="324"/>
                    </a:lnTo>
                    <a:lnTo>
                      <a:pt x="260" y="326"/>
                    </a:lnTo>
                    <a:lnTo>
                      <a:pt x="262" y="330"/>
                    </a:lnTo>
                    <a:lnTo>
                      <a:pt x="264" y="338"/>
                    </a:lnTo>
                    <a:lnTo>
                      <a:pt x="228" y="340"/>
                    </a:lnTo>
                    <a:lnTo>
                      <a:pt x="188" y="346"/>
                    </a:lnTo>
                    <a:lnTo>
                      <a:pt x="178" y="346"/>
                    </a:lnTo>
                    <a:lnTo>
                      <a:pt x="162" y="350"/>
                    </a:lnTo>
                    <a:lnTo>
                      <a:pt x="138" y="352"/>
                    </a:lnTo>
                    <a:lnTo>
                      <a:pt x="134" y="352"/>
                    </a:lnTo>
                    <a:lnTo>
                      <a:pt x="104" y="354"/>
                    </a:lnTo>
                    <a:lnTo>
                      <a:pt x="72" y="356"/>
                    </a:lnTo>
                    <a:lnTo>
                      <a:pt x="74" y="360"/>
                    </a:lnTo>
                    <a:lnTo>
                      <a:pt x="72" y="368"/>
                    </a:lnTo>
                    <a:lnTo>
                      <a:pt x="72" y="370"/>
                    </a:lnTo>
                    <a:lnTo>
                      <a:pt x="78" y="374"/>
                    </a:lnTo>
                    <a:lnTo>
                      <a:pt x="78" y="376"/>
                    </a:lnTo>
                    <a:lnTo>
                      <a:pt x="86" y="382"/>
                    </a:lnTo>
                    <a:lnTo>
                      <a:pt x="88" y="382"/>
                    </a:lnTo>
                    <a:lnTo>
                      <a:pt x="90" y="384"/>
                    </a:lnTo>
                    <a:lnTo>
                      <a:pt x="90" y="388"/>
                    </a:lnTo>
                    <a:lnTo>
                      <a:pt x="88" y="394"/>
                    </a:lnTo>
                    <a:lnTo>
                      <a:pt x="88" y="396"/>
                    </a:lnTo>
                    <a:lnTo>
                      <a:pt x="90" y="400"/>
                    </a:lnTo>
                    <a:lnTo>
                      <a:pt x="90" y="404"/>
                    </a:lnTo>
                    <a:lnTo>
                      <a:pt x="88" y="412"/>
                    </a:lnTo>
                    <a:lnTo>
                      <a:pt x="78" y="416"/>
                    </a:lnTo>
                    <a:lnTo>
                      <a:pt x="78" y="418"/>
                    </a:lnTo>
                    <a:lnTo>
                      <a:pt x="62" y="426"/>
                    </a:lnTo>
                    <a:lnTo>
                      <a:pt x="48" y="426"/>
                    </a:lnTo>
                    <a:lnTo>
                      <a:pt x="64" y="420"/>
                    </a:lnTo>
                    <a:lnTo>
                      <a:pt x="64" y="418"/>
                    </a:lnTo>
                    <a:lnTo>
                      <a:pt x="52" y="410"/>
                    </a:lnTo>
                    <a:lnTo>
                      <a:pt x="50" y="390"/>
                    </a:lnTo>
                    <a:lnTo>
                      <a:pt x="44" y="382"/>
                    </a:lnTo>
                    <a:lnTo>
                      <a:pt x="36" y="418"/>
                    </a:lnTo>
                    <a:lnTo>
                      <a:pt x="22" y="414"/>
                    </a:lnTo>
                    <a:lnTo>
                      <a:pt x="16" y="414"/>
                    </a:lnTo>
                    <a:lnTo>
                      <a:pt x="14" y="384"/>
                    </a:lnTo>
                    <a:lnTo>
                      <a:pt x="12" y="364"/>
                    </a:lnTo>
                    <a:lnTo>
                      <a:pt x="10" y="352"/>
                    </a:lnTo>
                    <a:lnTo>
                      <a:pt x="6" y="324"/>
                    </a:lnTo>
                    <a:lnTo>
                      <a:pt x="2" y="300"/>
                    </a:lnTo>
                    <a:lnTo>
                      <a:pt x="2" y="284"/>
                    </a:lnTo>
                    <a:lnTo>
                      <a:pt x="2" y="258"/>
                    </a:lnTo>
                    <a:lnTo>
                      <a:pt x="2" y="250"/>
                    </a:lnTo>
                    <a:lnTo>
                      <a:pt x="2" y="224"/>
                    </a:lnTo>
                    <a:lnTo>
                      <a:pt x="2" y="194"/>
                    </a:lnTo>
                    <a:lnTo>
                      <a:pt x="2" y="190"/>
                    </a:lnTo>
                    <a:lnTo>
                      <a:pt x="4" y="164"/>
                    </a:lnTo>
                    <a:lnTo>
                      <a:pt x="4" y="142"/>
                    </a:lnTo>
                    <a:lnTo>
                      <a:pt x="4" y="124"/>
                    </a:lnTo>
                    <a:lnTo>
                      <a:pt x="4" y="96"/>
                    </a:lnTo>
                    <a:lnTo>
                      <a:pt x="4" y="94"/>
                    </a:lnTo>
                    <a:lnTo>
                      <a:pt x="6" y="72"/>
                    </a:lnTo>
                    <a:lnTo>
                      <a:pt x="6" y="62"/>
                    </a:lnTo>
                    <a:lnTo>
                      <a:pt x="6" y="52"/>
                    </a:lnTo>
                    <a:lnTo>
                      <a:pt x="6" y="24"/>
                    </a:lnTo>
                    <a:lnTo>
                      <a:pt x="4" y="22"/>
                    </a:lnTo>
                    <a:lnTo>
                      <a:pt x="0" y="16"/>
                    </a:lnTo>
                    <a:lnTo>
                      <a:pt x="14" y="12"/>
                    </a:lnTo>
                    <a:lnTo>
                      <a:pt x="42" y="10"/>
                    </a:lnTo>
                    <a:lnTo>
                      <a:pt x="66" y="8"/>
                    </a:lnTo>
                    <a:lnTo>
                      <a:pt x="70" y="8"/>
                    </a:lnTo>
                    <a:lnTo>
                      <a:pt x="94" y="8"/>
                    </a:lnTo>
                    <a:lnTo>
                      <a:pt x="100" y="6"/>
                    </a:lnTo>
                    <a:lnTo>
                      <a:pt x="132" y="4"/>
                    </a:lnTo>
                    <a:lnTo>
                      <a:pt x="164" y="2"/>
                    </a:lnTo>
                    <a:lnTo>
                      <a:pt x="182" y="0"/>
                    </a:lnTo>
                    <a:lnTo>
                      <a:pt x="184" y="10"/>
                    </a:lnTo>
                    <a:lnTo>
                      <a:pt x="188" y="30"/>
                    </a:lnTo>
                    <a:lnTo>
                      <a:pt x="192" y="34"/>
                    </a:lnTo>
                    <a:lnTo>
                      <a:pt x="194" y="38"/>
                    </a:lnTo>
                    <a:lnTo>
                      <a:pt x="198" y="58"/>
                    </a:lnTo>
                    <a:lnTo>
                      <a:pt x="202" y="76"/>
                    </a:lnTo>
                    <a:lnTo>
                      <a:pt x="206" y="86"/>
                    </a:lnTo>
                    <a:lnTo>
                      <a:pt x="208" y="92"/>
                    </a:lnTo>
                    <a:lnTo>
                      <a:pt x="214" y="112"/>
                    </a:lnTo>
                    <a:lnTo>
                      <a:pt x="216" y="126"/>
                    </a:lnTo>
                    <a:lnTo>
                      <a:pt x="218" y="130"/>
                    </a:lnTo>
                    <a:lnTo>
                      <a:pt x="226" y="156"/>
                    </a:lnTo>
                    <a:lnTo>
                      <a:pt x="232" y="178"/>
                    </a:lnTo>
                    <a:lnTo>
                      <a:pt x="234" y="184"/>
                    </a:lnTo>
                    <a:lnTo>
                      <a:pt x="238" y="186"/>
                    </a:lnTo>
                    <a:lnTo>
                      <a:pt x="238" y="188"/>
                    </a:lnTo>
                    <a:lnTo>
                      <a:pt x="240" y="192"/>
                    </a:lnTo>
                    <a:lnTo>
                      <a:pt x="240" y="194"/>
                    </a:lnTo>
                    <a:lnTo>
                      <a:pt x="240" y="198"/>
                    </a:lnTo>
                    <a:lnTo>
                      <a:pt x="242" y="198"/>
                    </a:lnTo>
                    <a:lnTo>
                      <a:pt x="242" y="200"/>
                    </a:lnTo>
                    <a:lnTo>
                      <a:pt x="242" y="202"/>
                    </a:lnTo>
                    <a:lnTo>
                      <a:pt x="248" y="206"/>
                    </a:lnTo>
                    <a:lnTo>
                      <a:pt x="252" y="212"/>
                    </a:lnTo>
                    <a:lnTo>
                      <a:pt x="252" y="214"/>
                    </a:lnTo>
                    <a:lnTo>
                      <a:pt x="252" y="218"/>
                    </a:lnTo>
                    <a:lnTo>
                      <a:pt x="254" y="218"/>
                    </a:lnTo>
                    <a:lnTo>
                      <a:pt x="252" y="220"/>
                    </a:lnTo>
                    <a:lnTo>
                      <a:pt x="252" y="222"/>
                    </a:lnTo>
                    <a:lnTo>
                      <a:pt x="256" y="224"/>
                    </a:lnTo>
                    <a:lnTo>
                      <a:pt x="258" y="228"/>
                    </a:lnTo>
                    <a:lnTo>
                      <a:pt x="258" y="230"/>
                    </a:lnTo>
                    <a:lnTo>
                      <a:pt x="258" y="232"/>
                    </a:lnTo>
                    <a:lnTo>
                      <a:pt x="254" y="232"/>
                    </a:lnTo>
                    <a:lnTo>
                      <a:pt x="256" y="234"/>
                    </a:lnTo>
                    <a:lnTo>
                      <a:pt x="252" y="236"/>
                    </a:lnTo>
                    <a:lnTo>
                      <a:pt x="248" y="242"/>
                    </a:lnTo>
                    <a:lnTo>
                      <a:pt x="248" y="244"/>
                    </a:lnTo>
                    <a:lnTo>
                      <a:pt x="248" y="246"/>
                    </a:lnTo>
                    <a:lnTo>
                      <a:pt x="248" y="248"/>
                    </a:lnTo>
                    <a:lnTo>
                      <a:pt x="248" y="250"/>
                    </a:lnTo>
                    <a:lnTo>
                      <a:pt x="248" y="252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4" name="Freeform 296"/>
              <p:cNvSpPr>
                <a:spLocks/>
              </p:cNvSpPr>
              <p:nvPr/>
            </p:nvSpPr>
            <p:spPr bwMode="auto">
              <a:xfrm>
                <a:off x="3264" y="2917"/>
                <a:ext cx="246" cy="420"/>
              </a:xfrm>
              <a:custGeom>
                <a:avLst/>
                <a:gdLst>
                  <a:gd name="T0" fmla="*/ 246 w 246"/>
                  <a:gd name="T1" fmla="*/ 402 h 420"/>
                  <a:gd name="T2" fmla="*/ 210 w 246"/>
                  <a:gd name="T3" fmla="*/ 400 h 420"/>
                  <a:gd name="T4" fmla="*/ 170 w 246"/>
                  <a:gd name="T5" fmla="*/ 416 h 420"/>
                  <a:gd name="T6" fmla="*/ 152 w 246"/>
                  <a:gd name="T7" fmla="*/ 414 h 420"/>
                  <a:gd name="T8" fmla="*/ 150 w 246"/>
                  <a:gd name="T9" fmla="*/ 404 h 420"/>
                  <a:gd name="T10" fmla="*/ 140 w 246"/>
                  <a:gd name="T11" fmla="*/ 390 h 420"/>
                  <a:gd name="T12" fmla="*/ 136 w 246"/>
                  <a:gd name="T13" fmla="*/ 374 h 420"/>
                  <a:gd name="T14" fmla="*/ 138 w 246"/>
                  <a:gd name="T15" fmla="*/ 366 h 420"/>
                  <a:gd name="T16" fmla="*/ 142 w 246"/>
                  <a:gd name="T17" fmla="*/ 354 h 420"/>
                  <a:gd name="T18" fmla="*/ 80 w 246"/>
                  <a:gd name="T19" fmla="*/ 356 h 420"/>
                  <a:gd name="T20" fmla="*/ 6 w 246"/>
                  <a:gd name="T21" fmla="*/ 356 h 420"/>
                  <a:gd name="T22" fmla="*/ 0 w 246"/>
                  <a:gd name="T23" fmla="*/ 338 h 420"/>
                  <a:gd name="T24" fmla="*/ 4 w 246"/>
                  <a:gd name="T25" fmla="*/ 326 h 420"/>
                  <a:gd name="T26" fmla="*/ 12 w 246"/>
                  <a:gd name="T27" fmla="*/ 326 h 420"/>
                  <a:gd name="T28" fmla="*/ 16 w 246"/>
                  <a:gd name="T29" fmla="*/ 310 h 420"/>
                  <a:gd name="T30" fmla="*/ 12 w 246"/>
                  <a:gd name="T31" fmla="*/ 306 h 420"/>
                  <a:gd name="T32" fmla="*/ 22 w 246"/>
                  <a:gd name="T33" fmla="*/ 294 h 420"/>
                  <a:gd name="T34" fmla="*/ 20 w 246"/>
                  <a:gd name="T35" fmla="*/ 288 h 420"/>
                  <a:gd name="T36" fmla="*/ 26 w 246"/>
                  <a:gd name="T37" fmla="*/ 284 h 420"/>
                  <a:gd name="T38" fmla="*/ 36 w 246"/>
                  <a:gd name="T39" fmla="*/ 268 h 420"/>
                  <a:gd name="T40" fmla="*/ 40 w 246"/>
                  <a:gd name="T41" fmla="*/ 264 h 420"/>
                  <a:gd name="T42" fmla="*/ 36 w 246"/>
                  <a:gd name="T43" fmla="*/ 260 h 420"/>
                  <a:gd name="T44" fmla="*/ 34 w 246"/>
                  <a:gd name="T45" fmla="*/ 254 h 420"/>
                  <a:gd name="T46" fmla="*/ 48 w 246"/>
                  <a:gd name="T47" fmla="*/ 246 h 420"/>
                  <a:gd name="T48" fmla="*/ 44 w 246"/>
                  <a:gd name="T49" fmla="*/ 236 h 420"/>
                  <a:gd name="T50" fmla="*/ 32 w 246"/>
                  <a:gd name="T51" fmla="*/ 228 h 420"/>
                  <a:gd name="T52" fmla="*/ 34 w 246"/>
                  <a:gd name="T53" fmla="*/ 226 h 420"/>
                  <a:gd name="T54" fmla="*/ 36 w 246"/>
                  <a:gd name="T55" fmla="*/ 220 h 420"/>
                  <a:gd name="T56" fmla="*/ 30 w 246"/>
                  <a:gd name="T57" fmla="*/ 208 h 420"/>
                  <a:gd name="T58" fmla="*/ 30 w 246"/>
                  <a:gd name="T59" fmla="*/ 188 h 420"/>
                  <a:gd name="T60" fmla="*/ 28 w 246"/>
                  <a:gd name="T61" fmla="*/ 184 h 420"/>
                  <a:gd name="T62" fmla="*/ 26 w 246"/>
                  <a:gd name="T63" fmla="*/ 174 h 420"/>
                  <a:gd name="T64" fmla="*/ 34 w 246"/>
                  <a:gd name="T65" fmla="*/ 162 h 420"/>
                  <a:gd name="T66" fmla="*/ 28 w 246"/>
                  <a:gd name="T67" fmla="*/ 156 h 420"/>
                  <a:gd name="T68" fmla="*/ 30 w 246"/>
                  <a:gd name="T69" fmla="*/ 152 h 420"/>
                  <a:gd name="T70" fmla="*/ 28 w 246"/>
                  <a:gd name="T71" fmla="*/ 144 h 420"/>
                  <a:gd name="T72" fmla="*/ 20 w 246"/>
                  <a:gd name="T73" fmla="*/ 146 h 420"/>
                  <a:gd name="T74" fmla="*/ 26 w 246"/>
                  <a:gd name="T75" fmla="*/ 132 h 420"/>
                  <a:gd name="T76" fmla="*/ 30 w 246"/>
                  <a:gd name="T77" fmla="*/ 128 h 420"/>
                  <a:gd name="T78" fmla="*/ 26 w 246"/>
                  <a:gd name="T79" fmla="*/ 124 h 420"/>
                  <a:gd name="T80" fmla="*/ 36 w 246"/>
                  <a:gd name="T81" fmla="*/ 120 h 420"/>
                  <a:gd name="T82" fmla="*/ 28 w 246"/>
                  <a:gd name="T83" fmla="*/ 100 h 420"/>
                  <a:gd name="T84" fmla="*/ 36 w 246"/>
                  <a:gd name="T85" fmla="*/ 100 h 420"/>
                  <a:gd name="T86" fmla="*/ 36 w 246"/>
                  <a:gd name="T87" fmla="*/ 90 h 420"/>
                  <a:gd name="T88" fmla="*/ 46 w 246"/>
                  <a:gd name="T89" fmla="*/ 82 h 420"/>
                  <a:gd name="T90" fmla="*/ 46 w 246"/>
                  <a:gd name="T91" fmla="*/ 76 h 420"/>
                  <a:gd name="T92" fmla="*/ 50 w 246"/>
                  <a:gd name="T93" fmla="*/ 66 h 420"/>
                  <a:gd name="T94" fmla="*/ 62 w 246"/>
                  <a:gd name="T95" fmla="*/ 62 h 420"/>
                  <a:gd name="T96" fmla="*/ 60 w 246"/>
                  <a:gd name="T97" fmla="*/ 42 h 420"/>
                  <a:gd name="T98" fmla="*/ 66 w 246"/>
                  <a:gd name="T99" fmla="*/ 42 h 420"/>
                  <a:gd name="T100" fmla="*/ 64 w 246"/>
                  <a:gd name="T101" fmla="*/ 30 h 420"/>
                  <a:gd name="T102" fmla="*/ 68 w 246"/>
                  <a:gd name="T103" fmla="*/ 32 h 420"/>
                  <a:gd name="T104" fmla="*/ 72 w 246"/>
                  <a:gd name="T105" fmla="*/ 24 h 420"/>
                  <a:gd name="T106" fmla="*/ 82 w 246"/>
                  <a:gd name="T107" fmla="*/ 20 h 420"/>
                  <a:gd name="T108" fmla="*/ 124 w 246"/>
                  <a:gd name="T109" fmla="*/ 8 h 420"/>
                  <a:gd name="T110" fmla="*/ 214 w 246"/>
                  <a:gd name="T111" fmla="*/ 2 h 420"/>
                  <a:gd name="T112" fmla="*/ 234 w 246"/>
                  <a:gd name="T113" fmla="*/ 46 h 420"/>
                  <a:gd name="T114" fmla="*/ 232 w 246"/>
                  <a:gd name="T115" fmla="*/ 148 h 420"/>
                  <a:gd name="T116" fmla="*/ 230 w 246"/>
                  <a:gd name="T117" fmla="*/ 268 h 42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46" h="420">
                    <a:moveTo>
                      <a:pt x="234" y="308"/>
                    </a:moveTo>
                    <a:lnTo>
                      <a:pt x="238" y="336"/>
                    </a:lnTo>
                    <a:lnTo>
                      <a:pt x="240" y="348"/>
                    </a:lnTo>
                    <a:lnTo>
                      <a:pt x="242" y="368"/>
                    </a:lnTo>
                    <a:lnTo>
                      <a:pt x="244" y="398"/>
                    </a:lnTo>
                    <a:lnTo>
                      <a:pt x="246" y="402"/>
                    </a:lnTo>
                    <a:lnTo>
                      <a:pt x="240" y="404"/>
                    </a:lnTo>
                    <a:lnTo>
                      <a:pt x="232" y="400"/>
                    </a:lnTo>
                    <a:lnTo>
                      <a:pt x="224" y="404"/>
                    </a:lnTo>
                    <a:lnTo>
                      <a:pt x="210" y="398"/>
                    </a:lnTo>
                    <a:lnTo>
                      <a:pt x="204" y="400"/>
                    </a:lnTo>
                    <a:lnTo>
                      <a:pt x="210" y="400"/>
                    </a:lnTo>
                    <a:lnTo>
                      <a:pt x="180" y="410"/>
                    </a:lnTo>
                    <a:lnTo>
                      <a:pt x="180" y="404"/>
                    </a:lnTo>
                    <a:lnTo>
                      <a:pt x="174" y="404"/>
                    </a:lnTo>
                    <a:lnTo>
                      <a:pt x="172" y="408"/>
                    </a:lnTo>
                    <a:lnTo>
                      <a:pt x="178" y="410"/>
                    </a:lnTo>
                    <a:lnTo>
                      <a:pt x="170" y="416"/>
                    </a:lnTo>
                    <a:lnTo>
                      <a:pt x="168" y="420"/>
                    </a:lnTo>
                    <a:lnTo>
                      <a:pt x="158" y="420"/>
                    </a:lnTo>
                    <a:lnTo>
                      <a:pt x="156" y="418"/>
                    </a:lnTo>
                    <a:lnTo>
                      <a:pt x="154" y="416"/>
                    </a:lnTo>
                    <a:lnTo>
                      <a:pt x="154" y="414"/>
                    </a:lnTo>
                    <a:lnTo>
                      <a:pt x="152" y="414"/>
                    </a:lnTo>
                    <a:lnTo>
                      <a:pt x="152" y="412"/>
                    </a:lnTo>
                    <a:lnTo>
                      <a:pt x="154" y="412"/>
                    </a:lnTo>
                    <a:lnTo>
                      <a:pt x="154" y="410"/>
                    </a:lnTo>
                    <a:lnTo>
                      <a:pt x="152" y="410"/>
                    </a:lnTo>
                    <a:lnTo>
                      <a:pt x="152" y="408"/>
                    </a:lnTo>
                    <a:lnTo>
                      <a:pt x="150" y="404"/>
                    </a:lnTo>
                    <a:lnTo>
                      <a:pt x="150" y="400"/>
                    </a:lnTo>
                    <a:lnTo>
                      <a:pt x="148" y="398"/>
                    </a:lnTo>
                    <a:lnTo>
                      <a:pt x="146" y="396"/>
                    </a:lnTo>
                    <a:lnTo>
                      <a:pt x="142" y="396"/>
                    </a:lnTo>
                    <a:lnTo>
                      <a:pt x="140" y="394"/>
                    </a:lnTo>
                    <a:lnTo>
                      <a:pt x="140" y="390"/>
                    </a:lnTo>
                    <a:lnTo>
                      <a:pt x="138" y="386"/>
                    </a:lnTo>
                    <a:lnTo>
                      <a:pt x="138" y="384"/>
                    </a:lnTo>
                    <a:lnTo>
                      <a:pt x="136" y="382"/>
                    </a:lnTo>
                    <a:lnTo>
                      <a:pt x="136" y="380"/>
                    </a:lnTo>
                    <a:lnTo>
                      <a:pt x="136" y="378"/>
                    </a:lnTo>
                    <a:lnTo>
                      <a:pt x="136" y="374"/>
                    </a:lnTo>
                    <a:lnTo>
                      <a:pt x="138" y="374"/>
                    </a:lnTo>
                    <a:lnTo>
                      <a:pt x="136" y="372"/>
                    </a:lnTo>
                    <a:lnTo>
                      <a:pt x="138" y="370"/>
                    </a:lnTo>
                    <a:lnTo>
                      <a:pt x="138" y="368"/>
                    </a:lnTo>
                    <a:lnTo>
                      <a:pt x="140" y="368"/>
                    </a:lnTo>
                    <a:lnTo>
                      <a:pt x="138" y="366"/>
                    </a:lnTo>
                    <a:lnTo>
                      <a:pt x="140" y="366"/>
                    </a:lnTo>
                    <a:lnTo>
                      <a:pt x="140" y="360"/>
                    </a:lnTo>
                    <a:lnTo>
                      <a:pt x="142" y="358"/>
                    </a:lnTo>
                    <a:lnTo>
                      <a:pt x="140" y="358"/>
                    </a:lnTo>
                    <a:lnTo>
                      <a:pt x="142" y="356"/>
                    </a:lnTo>
                    <a:lnTo>
                      <a:pt x="142" y="354"/>
                    </a:lnTo>
                    <a:lnTo>
                      <a:pt x="142" y="352"/>
                    </a:lnTo>
                    <a:lnTo>
                      <a:pt x="134" y="354"/>
                    </a:lnTo>
                    <a:lnTo>
                      <a:pt x="104" y="354"/>
                    </a:lnTo>
                    <a:lnTo>
                      <a:pt x="96" y="356"/>
                    </a:lnTo>
                    <a:lnTo>
                      <a:pt x="82" y="356"/>
                    </a:lnTo>
                    <a:lnTo>
                      <a:pt x="80" y="356"/>
                    </a:lnTo>
                    <a:lnTo>
                      <a:pt x="60" y="358"/>
                    </a:lnTo>
                    <a:lnTo>
                      <a:pt x="44" y="358"/>
                    </a:lnTo>
                    <a:lnTo>
                      <a:pt x="34" y="358"/>
                    </a:lnTo>
                    <a:lnTo>
                      <a:pt x="2" y="360"/>
                    </a:lnTo>
                    <a:lnTo>
                      <a:pt x="4" y="358"/>
                    </a:lnTo>
                    <a:lnTo>
                      <a:pt x="6" y="356"/>
                    </a:lnTo>
                    <a:lnTo>
                      <a:pt x="6" y="354"/>
                    </a:lnTo>
                    <a:lnTo>
                      <a:pt x="2" y="350"/>
                    </a:lnTo>
                    <a:lnTo>
                      <a:pt x="4" y="344"/>
                    </a:lnTo>
                    <a:lnTo>
                      <a:pt x="2" y="342"/>
                    </a:lnTo>
                    <a:lnTo>
                      <a:pt x="0" y="340"/>
                    </a:lnTo>
                    <a:lnTo>
                      <a:pt x="0" y="338"/>
                    </a:lnTo>
                    <a:lnTo>
                      <a:pt x="4" y="338"/>
                    </a:lnTo>
                    <a:lnTo>
                      <a:pt x="10" y="336"/>
                    </a:lnTo>
                    <a:lnTo>
                      <a:pt x="10" y="334"/>
                    </a:lnTo>
                    <a:lnTo>
                      <a:pt x="6" y="330"/>
                    </a:lnTo>
                    <a:lnTo>
                      <a:pt x="6" y="328"/>
                    </a:lnTo>
                    <a:lnTo>
                      <a:pt x="4" y="326"/>
                    </a:lnTo>
                    <a:lnTo>
                      <a:pt x="4" y="324"/>
                    </a:lnTo>
                    <a:lnTo>
                      <a:pt x="6" y="324"/>
                    </a:lnTo>
                    <a:lnTo>
                      <a:pt x="6" y="326"/>
                    </a:lnTo>
                    <a:lnTo>
                      <a:pt x="10" y="328"/>
                    </a:lnTo>
                    <a:lnTo>
                      <a:pt x="12" y="328"/>
                    </a:lnTo>
                    <a:lnTo>
                      <a:pt x="12" y="326"/>
                    </a:lnTo>
                    <a:lnTo>
                      <a:pt x="12" y="324"/>
                    </a:lnTo>
                    <a:lnTo>
                      <a:pt x="10" y="322"/>
                    </a:lnTo>
                    <a:lnTo>
                      <a:pt x="10" y="314"/>
                    </a:lnTo>
                    <a:lnTo>
                      <a:pt x="12" y="312"/>
                    </a:lnTo>
                    <a:lnTo>
                      <a:pt x="14" y="312"/>
                    </a:lnTo>
                    <a:lnTo>
                      <a:pt x="16" y="310"/>
                    </a:lnTo>
                    <a:lnTo>
                      <a:pt x="14" y="308"/>
                    </a:lnTo>
                    <a:lnTo>
                      <a:pt x="10" y="308"/>
                    </a:lnTo>
                    <a:lnTo>
                      <a:pt x="6" y="308"/>
                    </a:lnTo>
                    <a:lnTo>
                      <a:pt x="6" y="306"/>
                    </a:lnTo>
                    <a:lnTo>
                      <a:pt x="10" y="304"/>
                    </a:lnTo>
                    <a:lnTo>
                      <a:pt x="12" y="306"/>
                    </a:lnTo>
                    <a:lnTo>
                      <a:pt x="16" y="306"/>
                    </a:lnTo>
                    <a:lnTo>
                      <a:pt x="16" y="304"/>
                    </a:lnTo>
                    <a:lnTo>
                      <a:pt x="16" y="298"/>
                    </a:lnTo>
                    <a:lnTo>
                      <a:pt x="18" y="294"/>
                    </a:lnTo>
                    <a:lnTo>
                      <a:pt x="20" y="294"/>
                    </a:lnTo>
                    <a:lnTo>
                      <a:pt x="22" y="294"/>
                    </a:lnTo>
                    <a:lnTo>
                      <a:pt x="26" y="294"/>
                    </a:lnTo>
                    <a:lnTo>
                      <a:pt x="26" y="292"/>
                    </a:lnTo>
                    <a:lnTo>
                      <a:pt x="20" y="294"/>
                    </a:lnTo>
                    <a:lnTo>
                      <a:pt x="18" y="294"/>
                    </a:lnTo>
                    <a:lnTo>
                      <a:pt x="18" y="292"/>
                    </a:lnTo>
                    <a:lnTo>
                      <a:pt x="20" y="288"/>
                    </a:lnTo>
                    <a:lnTo>
                      <a:pt x="20" y="284"/>
                    </a:lnTo>
                    <a:lnTo>
                      <a:pt x="22" y="284"/>
                    </a:lnTo>
                    <a:lnTo>
                      <a:pt x="22" y="288"/>
                    </a:lnTo>
                    <a:lnTo>
                      <a:pt x="26" y="290"/>
                    </a:lnTo>
                    <a:lnTo>
                      <a:pt x="28" y="288"/>
                    </a:lnTo>
                    <a:lnTo>
                      <a:pt x="26" y="284"/>
                    </a:lnTo>
                    <a:lnTo>
                      <a:pt x="30" y="280"/>
                    </a:lnTo>
                    <a:lnTo>
                      <a:pt x="32" y="274"/>
                    </a:lnTo>
                    <a:lnTo>
                      <a:pt x="34" y="274"/>
                    </a:lnTo>
                    <a:lnTo>
                      <a:pt x="40" y="272"/>
                    </a:lnTo>
                    <a:lnTo>
                      <a:pt x="40" y="268"/>
                    </a:lnTo>
                    <a:lnTo>
                      <a:pt x="36" y="268"/>
                    </a:lnTo>
                    <a:lnTo>
                      <a:pt x="32" y="266"/>
                    </a:lnTo>
                    <a:lnTo>
                      <a:pt x="34" y="264"/>
                    </a:lnTo>
                    <a:lnTo>
                      <a:pt x="36" y="268"/>
                    </a:lnTo>
                    <a:lnTo>
                      <a:pt x="40" y="266"/>
                    </a:lnTo>
                    <a:lnTo>
                      <a:pt x="36" y="264"/>
                    </a:lnTo>
                    <a:lnTo>
                      <a:pt x="40" y="264"/>
                    </a:lnTo>
                    <a:lnTo>
                      <a:pt x="42" y="262"/>
                    </a:lnTo>
                    <a:lnTo>
                      <a:pt x="42" y="258"/>
                    </a:lnTo>
                    <a:lnTo>
                      <a:pt x="40" y="258"/>
                    </a:lnTo>
                    <a:lnTo>
                      <a:pt x="40" y="260"/>
                    </a:lnTo>
                    <a:lnTo>
                      <a:pt x="40" y="262"/>
                    </a:lnTo>
                    <a:lnTo>
                      <a:pt x="36" y="260"/>
                    </a:lnTo>
                    <a:lnTo>
                      <a:pt x="34" y="262"/>
                    </a:lnTo>
                    <a:lnTo>
                      <a:pt x="32" y="260"/>
                    </a:lnTo>
                    <a:lnTo>
                      <a:pt x="30" y="258"/>
                    </a:lnTo>
                    <a:lnTo>
                      <a:pt x="30" y="254"/>
                    </a:lnTo>
                    <a:lnTo>
                      <a:pt x="34" y="252"/>
                    </a:lnTo>
                    <a:lnTo>
                      <a:pt x="34" y="254"/>
                    </a:lnTo>
                    <a:lnTo>
                      <a:pt x="36" y="252"/>
                    </a:lnTo>
                    <a:lnTo>
                      <a:pt x="40" y="250"/>
                    </a:lnTo>
                    <a:lnTo>
                      <a:pt x="44" y="252"/>
                    </a:lnTo>
                    <a:lnTo>
                      <a:pt x="44" y="248"/>
                    </a:lnTo>
                    <a:lnTo>
                      <a:pt x="44" y="246"/>
                    </a:lnTo>
                    <a:lnTo>
                      <a:pt x="48" y="246"/>
                    </a:lnTo>
                    <a:lnTo>
                      <a:pt x="50" y="238"/>
                    </a:lnTo>
                    <a:lnTo>
                      <a:pt x="48" y="242"/>
                    </a:lnTo>
                    <a:lnTo>
                      <a:pt x="44" y="242"/>
                    </a:lnTo>
                    <a:lnTo>
                      <a:pt x="42" y="242"/>
                    </a:lnTo>
                    <a:lnTo>
                      <a:pt x="42" y="238"/>
                    </a:lnTo>
                    <a:lnTo>
                      <a:pt x="44" y="236"/>
                    </a:lnTo>
                    <a:lnTo>
                      <a:pt x="44" y="234"/>
                    </a:lnTo>
                    <a:lnTo>
                      <a:pt x="42" y="234"/>
                    </a:lnTo>
                    <a:lnTo>
                      <a:pt x="40" y="234"/>
                    </a:lnTo>
                    <a:lnTo>
                      <a:pt x="36" y="234"/>
                    </a:lnTo>
                    <a:lnTo>
                      <a:pt x="32" y="230"/>
                    </a:lnTo>
                    <a:lnTo>
                      <a:pt x="32" y="228"/>
                    </a:lnTo>
                    <a:lnTo>
                      <a:pt x="34" y="226"/>
                    </a:lnTo>
                    <a:lnTo>
                      <a:pt x="40" y="230"/>
                    </a:lnTo>
                    <a:lnTo>
                      <a:pt x="42" y="230"/>
                    </a:lnTo>
                    <a:lnTo>
                      <a:pt x="42" y="228"/>
                    </a:lnTo>
                    <a:lnTo>
                      <a:pt x="36" y="226"/>
                    </a:lnTo>
                    <a:lnTo>
                      <a:pt x="34" y="226"/>
                    </a:lnTo>
                    <a:lnTo>
                      <a:pt x="36" y="222"/>
                    </a:lnTo>
                    <a:lnTo>
                      <a:pt x="40" y="222"/>
                    </a:lnTo>
                    <a:lnTo>
                      <a:pt x="42" y="218"/>
                    </a:lnTo>
                    <a:lnTo>
                      <a:pt x="40" y="216"/>
                    </a:lnTo>
                    <a:lnTo>
                      <a:pt x="40" y="218"/>
                    </a:lnTo>
                    <a:lnTo>
                      <a:pt x="36" y="220"/>
                    </a:lnTo>
                    <a:lnTo>
                      <a:pt x="32" y="220"/>
                    </a:lnTo>
                    <a:lnTo>
                      <a:pt x="30" y="218"/>
                    </a:lnTo>
                    <a:lnTo>
                      <a:pt x="30" y="216"/>
                    </a:lnTo>
                    <a:lnTo>
                      <a:pt x="36" y="212"/>
                    </a:lnTo>
                    <a:lnTo>
                      <a:pt x="32" y="208"/>
                    </a:lnTo>
                    <a:lnTo>
                      <a:pt x="30" y="208"/>
                    </a:lnTo>
                    <a:lnTo>
                      <a:pt x="28" y="206"/>
                    </a:lnTo>
                    <a:lnTo>
                      <a:pt x="30" y="200"/>
                    </a:lnTo>
                    <a:lnTo>
                      <a:pt x="34" y="198"/>
                    </a:lnTo>
                    <a:lnTo>
                      <a:pt x="34" y="190"/>
                    </a:lnTo>
                    <a:lnTo>
                      <a:pt x="32" y="188"/>
                    </a:lnTo>
                    <a:lnTo>
                      <a:pt x="30" y="188"/>
                    </a:lnTo>
                    <a:lnTo>
                      <a:pt x="30" y="192"/>
                    </a:lnTo>
                    <a:lnTo>
                      <a:pt x="28" y="196"/>
                    </a:lnTo>
                    <a:lnTo>
                      <a:pt x="26" y="196"/>
                    </a:lnTo>
                    <a:lnTo>
                      <a:pt x="22" y="192"/>
                    </a:lnTo>
                    <a:lnTo>
                      <a:pt x="28" y="186"/>
                    </a:lnTo>
                    <a:lnTo>
                      <a:pt x="28" y="184"/>
                    </a:lnTo>
                    <a:lnTo>
                      <a:pt x="30" y="184"/>
                    </a:lnTo>
                    <a:lnTo>
                      <a:pt x="30" y="182"/>
                    </a:lnTo>
                    <a:lnTo>
                      <a:pt x="28" y="178"/>
                    </a:lnTo>
                    <a:lnTo>
                      <a:pt x="26" y="176"/>
                    </a:lnTo>
                    <a:lnTo>
                      <a:pt x="22" y="174"/>
                    </a:lnTo>
                    <a:lnTo>
                      <a:pt x="26" y="174"/>
                    </a:lnTo>
                    <a:lnTo>
                      <a:pt x="30" y="174"/>
                    </a:lnTo>
                    <a:lnTo>
                      <a:pt x="32" y="174"/>
                    </a:lnTo>
                    <a:lnTo>
                      <a:pt x="32" y="172"/>
                    </a:lnTo>
                    <a:lnTo>
                      <a:pt x="32" y="168"/>
                    </a:lnTo>
                    <a:lnTo>
                      <a:pt x="34" y="166"/>
                    </a:lnTo>
                    <a:lnTo>
                      <a:pt x="34" y="162"/>
                    </a:lnTo>
                    <a:lnTo>
                      <a:pt x="34" y="160"/>
                    </a:lnTo>
                    <a:lnTo>
                      <a:pt x="32" y="160"/>
                    </a:lnTo>
                    <a:lnTo>
                      <a:pt x="30" y="166"/>
                    </a:lnTo>
                    <a:lnTo>
                      <a:pt x="30" y="162"/>
                    </a:lnTo>
                    <a:lnTo>
                      <a:pt x="28" y="158"/>
                    </a:lnTo>
                    <a:lnTo>
                      <a:pt x="28" y="156"/>
                    </a:lnTo>
                    <a:lnTo>
                      <a:pt x="30" y="152"/>
                    </a:lnTo>
                    <a:lnTo>
                      <a:pt x="32" y="152"/>
                    </a:lnTo>
                    <a:lnTo>
                      <a:pt x="32" y="148"/>
                    </a:lnTo>
                    <a:lnTo>
                      <a:pt x="32" y="146"/>
                    </a:lnTo>
                    <a:lnTo>
                      <a:pt x="30" y="146"/>
                    </a:lnTo>
                    <a:lnTo>
                      <a:pt x="30" y="152"/>
                    </a:lnTo>
                    <a:lnTo>
                      <a:pt x="28" y="154"/>
                    </a:lnTo>
                    <a:lnTo>
                      <a:pt x="22" y="154"/>
                    </a:lnTo>
                    <a:lnTo>
                      <a:pt x="22" y="152"/>
                    </a:lnTo>
                    <a:lnTo>
                      <a:pt x="28" y="148"/>
                    </a:lnTo>
                    <a:lnTo>
                      <a:pt x="28" y="146"/>
                    </a:lnTo>
                    <a:lnTo>
                      <a:pt x="28" y="144"/>
                    </a:lnTo>
                    <a:lnTo>
                      <a:pt x="26" y="142"/>
                    </a:lnTo>
                    <a:lnTo>
                      <a:pt x="22" y="142"/>
                    </a:lnTo>
                    <a:lnTo>
                      <a:pt x="26" y="146"/>
                    </a:lnTo>
                    <a:lnTo>
                      <a:pt x="22" y="148"/>
                    </a:lnTo>
                    <a:lnTo>
                      <a:pt x="20" y="148"/>
                    </a:lnTo>
                    <a:lnTo>
                      <a:pt x="20" y="146"/>
                    </a:lnTo>
                    <a:lnTo>
                      <a:pt x="22" y="142"/>
                    </a:lnTo>
                    <a:lnTo>
                      <a:pt x="20" y="140"/>
                    </a:lnTo>
                    <a:lnTo>
                      <a:pt x="20" y="136"/>
                    </a:lnTo>
                    <a:lnTo>
                      <a:pt x="22" y="138"/>
                    </a:lnTo>
                    <a:lnTo>
                      <a:pt x="26" y="138"/>
                    </a:lnTo>
                    <a:lnTo>
                      <a:pt x="26" y="132"/>
                    </a:lnTo>
                    <a:lnTo>
                      <a:pt x="26" y="130"/>
                    </a:lnTo>
                    <a:lnTo>
                      <a:pt x="20" y="128"/>
                    </a:lnTo>
                    <a:lnTo>
                      <a:pt x="20" y="126"/>
                    </a:lnTo>
                    <a:lnTo>
                      <a:pt x="22" y="124"/>
                    </a:lnTo>
                    <a:lnTo>
                      <a:pt x="28" y="128"/>
                    </a:lnTo>
                    <a:lnTo>
                      <a:pt x="30" y="128"/>
                    </a:lnTo>
                    <a:lnTo>
                      <a:pt x="32" y="128"/>
                    </a:lnTo>
                    <a:lnTo>
                      <a:pt x="32" y="126"/>
                    </a:lnTo>
                    <a:lnTo>
                      <a:pt x="32" y="124"/>
                    </a:lnTo>
                    <a:lnTo>
                      <a:pt x="28" y="126"/>
                    </a:lnTo>
                    <a:lnTo>
                      <a:pt x="26" y="126"/>
                    </a:lnTo>
                    <a:lnTo>
                      <a:pt x="26" y="124"/>
                    </a:lnTo>
                    <a:lnTo>
                      <a:pt x="26" y="120"/>
                    </a:lnTo>
                    <a:lnTo>
                      <a:pt x="28" y="120"/>
                    </a:lnTo>
                    <a:lnTo>
                      <a:pt x="30" y="120"/>
                    </a:lnTo>
                    <a:lnTo>
                      <a:pt x="32" y="120"/>
                    </a:lnTo>
                    <a:lnTo>
                      <a:pt x="34" y="120"/>
                    </a:lnTo>
                    <a:lnTo>
                      <a:pt x="36" y="120"/>
                    </a:lnTo>
                    <a:lnTo>
                      <a:pt x="36" y="116"/>
                    </a:lnTo>
                    <a:lnTo>
                      <a:pt x="32" y="114"/>
                    </a:lnTo>
                    <a:lnTo>
                      <a:pt x="30" y="112"/>
                    </a:lnTo>
                    <a:lnTo>
                      <a:pt x="32" y="106"/>
                    </a:lnTo>
                    <a:lnTo>
                      <a:pt x="30" y="102"/>
                    </a:lnTo>
                    <a:lnTo>
                      <a:pt x="28" y="100"/>
                    </a:lnTo>
                    <a:lnTo>
                      <a:pt x="30" y="98"/>
                    </a:lnTo>
                    <a:lnTo>
                      <a:pt x="32" y="100"/>
                    </a:lnTo>
                    <a:lnTo>
                      <a:pt x="34" y="100"/>
                    </a:lnTo>
                    <a:lnTo>
                      <a:pt x="34" y="102"/>
                    </a:lnTo>
                    <a:lnTo>
                      <a:pt x="36" y="102"/>
                    </a:lnTo>
                    <a:lnTo>
                      <a:pt x="36" y="100"/>
                    </a:lnTo>
                    <a:lnTo>
                      <a:pt x="36" y="98"/>
                    </a:lnTo>
                    <a:lnTo>
                      <a:pt x="36" y="96"/>
                    </a:lnTo>
                    <a:lnTo>
                      <a:pt x="42" y="96"/>
                    </a:lnTo>
                    <a:lnTo>
                      <a:pt x="44" y="92"/>
                    </a:lnTo>
                    <a:lnTo>
                      <a:pt x="42" y="92"/>
                    </a:lnTo>
                    <a:lnTo>
                      <a:pt x="36" y="90"/>
                    </a:lnTo>
                    <a:lnTo>
                      <a:pt x="36" y="86"/>
                    </a:lnTo>
                    <a:lnTo>
                      <a:pt x="40" y="82"/>
                    </a:lnTo>
                    <a:lnTo>
                      <a:pt x="44" y="86"/>
                    </a:lnTo>
                    <a:lnTo>
                      <a:pt x="46" y="86"/>
                    </a:lnTo>
                    <a:lnTo>
                      <a:pt x="48" y="84"/>
                    </a:lnTo>
                    <a:lnTo>
                      <a:pt x="46" y="82"/>
                    </a:lnTo>
                    <a:lnTo>
                      <a:pt x="40" y="82"/>
                    </a:lnTo>
                    <a:lnTo>
                      <a:pt x="36" y="80"/>
                    </a:lnTo>
                    <a:lnTo>
                      <a:pt x="40" y="78"/>
                    </a:lnTo>
                    <a:lnTo>
                      <a:pt x="44" y="80"/>
                    </a:lnTo>
                    <a:lnTo>
                      <a:pt x="46" y="80"/>
                    </a:lnTo>
                    <a:lnTo>
                      <a:pt x="46" y="76"/>
                    </a:lnTo>
                    <a:lnTo>
                      <a:pt x="46" y="72"/>
                    </a:lnTo>
                    <a:lnTo>
                      <a:pt x="48" y="72"/>
                    </a:lnTo>
                    <a:lnTo>
                      <a:pt x="50" y="76"/>
                    </a:lnTo>
                    <a:lnTo>
                      <a:pt x="50" y="70"/>
                    </a:lnTo>
                    <a:lnTo>
                      <a:pt x="50" y="68"/>
                    </a:lnTo>
                    <a:lnTo>
                      <a:pt x="50" y="66"/>
                    </a:lnTo>
                    <a:lnTo>
                      <a:pt x="56" y="66"/>
                    </a:lnTo>
                    <a:lnTo>
                      <a:pt x="56" y="70"/>
                    </a:lnTo>
                    <a:lnTo>
                      <a:pt x="58" y="70"/>
                    </a:lnTo>
                    <a:lnTo>
                      <a:pt x="58" y="66"/>
                    </a:lnTo>
                    <a:lnTo>
                      <a:pt x="60" y="64"/>
                    </a:lnTo>
                    <a:lnTo>
                      <a:pt x="62" y="62"/>
                    </a:lnTo>
                    <a:lnTo>
                      <a:pt x="62" y="60"/>
                    </a:lnTo>
                    <a:lnTo>
                      <a:pt x="62" y="54"/>
                    </a:lnTo>
                    <a:lnTo>
                      <a:pt x="62" y="52"/>
                    </a:lnTo>
                    <a:lnTo>
                      <a:pt x="64" y="50"/>
                    </a:lnTo>
                    <a:lnTo>
                      <a:pt x="62" y="46"/>
                    </a:lnTo>
                    <a:lnTo>
                      <a:pt x="60" y="42"/>
                    </a:lnTo>
                    <a:lnTo>
                      <a:pt x="62" y="42"/>
                    </a:lnTo>
                    <a:lnTo>
                      <a:pt x="62" y="38"/>
                    </a:lnTo>
                    <a:lnTo>
                      <a:pt x="64" y="38"/>
                    </a:lnTo>
                    <a:lnTo>
                      <a:pt x="64" y="40"/>
                    </a:lnTo>
                    <a:lnTo>
                      <a:pt x="64" y="42"/>
                    </a:lnTo>
                    <a:lnTo>
                      <a:pt x="66" y="42"/>
                    </a:lnTo>
                    <a:lnTo>
                      <a:pt x="68" y="38"/>
                    </a:lnTo>
                    <a:lnTo>
                      <a:pt x="68" y="36"/>
                    </a:lnTo>
                    <a:lnTo>
                      <a:pt x="64" y="36"/>
                    </a:lnTo>
                    <a:lnTo>
                      <a:pt x="62" y="30"/>
                    </a:lnTo>
                    <a:lnTo>
                      <a:pt x="64" y="26"/>
                    </a:lnTo>
                    <a:lnTo>
                      <a:pt x="64" y="30"/>
                    </a:lnTo>
                    <a:lnTo>
                      <a:pt x="66" y="30"/>
                    </a:lnTo>
                    <a:lnTo>
                      <a:pt x="66" y="32"/>
                    </a:lnTo>
                    <a:lnTo>
                      <a:pt x="64" y="34"/>
                    </a:lnTo>
                    <a:lnTo>
                      <a:pt x="66" y="34"/>
                    </a:lnTo>
                    <a:lnTo>
                      <a:pt x="68" y="34"/>
                    </a:lnTo>
                    <a:lnTo>
                      <a:pt x="68" y="32"/>
                    </a:lnTo>
                    <a:lnTo>
                      <a:pt x="68" y="30"/>
                    </a:lnTo>
                    <a:lnTo>
                      <a:pt x="68" y="26"/>
                    </a:lnTo>
                    <a:lnTo>
                      <a:pt x="66" y="22"/>
                    </a:lnTo>
                    <a:lnTo>
                      <a:pt x="68" y="20"/>
                    </a:lnTo>
                    <a:lnTo>
                      <a:pt x="72" y="22"/>
                    </a:lnTo>
                    <a:lnTo>
                      <a:pt x="72" y="24"/>
                    </a:lnTo>
                    <a:lnTo>
                      <a:pt x="74" y="24"/>
                    </a:lnTo>
                    <a:lnTo>
                      <a:pt x="76" y="22"/>
                    </a:lnTo>
                    <a:lnTo>
                      <a:pt x="78" y="22"/>
                    </a:lnTo>
                    <a:lnTo>
                      <a:pt x="80" y="22"/>
                    </a:lnTo>
                    <a:lnTo>
                      <a:pt x="80" y="20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2" y="16"/>
                    </a:lnTo>
                    <a:lnTo>
                      <a:pt x="78" y="14"/>
                    </a:lnTo>
                    <a:lnTo>
                      <a:pt x="78" y="10"/>
                    </a:lnTo>
                    <a:lnTo>
                      <a:pt x="120" y="8"/>
                    </a:lnTo>
                    <a:lnTo>
                      <a:pt x="124" y="8"/>
                    </a:lnTo>
                    <a:lnTo>
                      <a:pt x="148" y="6"/>
                    </a:lnTo>
                    <a:lnTo>
                      <a:pt x="156" y="6"/>
                    </a:lnTo>
                    <a:lnTo>
                      <a:pt x="170" y="4"/>
                    </a:lnTo>
                    <a:lnTo>
                      <a:pt x="184" y="4"/>
                    </a:lnTo>
                    <a:lnTo>
                      <a:pt x="186" y="4"/>
                    </a:lnTo>
                    <a:lnTo>
                      <a:pt x="214" y="2"/>
                    </a:lnTo>
                    <a:lnTo>
                      <a:pt x="216" y="0"/>
                    </a:lnTo>
                    <a:lnTo>
                      <a:pt x="228" y="0"/>
                    </a:lnTo>
                    <a:lnTo>
                      <a:pt x="232" y="6"/>
                    </a:lnTo>
                    <a:lnTo>
                      <a:pt x="234" y="8"/>
                    </a:lnTo>
                    <a:lnTo>
                      <a:pt x="234" y="36"/>
                    </a:lnTo>
                    <a:lnTo>
                      <a:pt x="234" y="46"/>
                    </a:lnTo>
                    <a:lnTo>
                      <a:pt x="234" y="56"/>
                    </a:lnTo>
                    <a:lnTo>
                      <a:pt x="232" y="78"/>
                    </a:lnTo>
                    <a:lnTo>
                      <a:pt x="232" y="80"/>
                    </a:lnTo>
                    <a:lnTo>
                      <a:pt x="232" y="108"/>
                    </a:lnTo>
                    <a:lnTo>
                      <a:pt x="232" y="126"/>
                    </a:lnTo>
                    <a:lnTo>
                      <a:pt x="232" y="148"/>
                    </a:lnTo>
                    <a:lnTo>
                      <a:pt x="230" y="174"/>
                    </a:lnTo>
                    <a:lnTo>
                      <a:pt x="230" y="178"/>
                    </a:lnTo>
                    <a:lnTo>
                      <a:pt x="230" y="208"/>
                    </a:lnTo>
                    <a:lnTo>
                      <a:pt x="230" y="234"/>
                    </a:lnTo>
                    <a:lnTo>
                      <a:pt x="230" y="242"/>
                    </a:lnTo>
                    <a:lnTo>
                      <a:pt x="230" y="268"/>
                    </a:lnTo>
                    <a:lnTo>
                      <a:pt x="230" y="284"/>
                    </a:lnTo>
                    <a:lnTo>
                      <a:pt x="234" y="308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5" name="Freeform 297"/>
              <p:cNvSpPr>
                <a:spLocks noEditPoints="1"/>
              </p:cNvSpPr>
              <p:nvPr/>
            </p:nvSpPr>
            <p:spPr bwMode="auto">
              <a:xfrm>
                <a:off x="3674" y="2877"/>
                <a:ext cx="370" cy="388"/>
              </a:xfrm>
              <a:custGeom>
                <a:avLst/>
                <a:gdLst>
                  <a:gd name="T0" fmla="*/ 66 w 370"/>
                  <a:gd name="T1" fmla="*/ 274 h 388"/>
                  <a:gd name="T2" fmla="*/ 70 w 370"/>
                  <a:gd name="T3" fmla="*/ 260 h 388"/>
                  <a:gd name="T4" fmla="*/ 76 w 370"/>
                  <a:gd name="T5" fmla="*/ 252 h 388"/>
                  <a:gd name="T6" fmla="*/ 70 w 370"/>
                  <a:gd name="T7" fmla="*/ 242 h 388"/>
                  <a:gd name="T8" fmla="*/ 60 w 370"/>
                  <a:gd name="T9" fmla="*/ 224 h 388"/>
                  <a:gd name="T10" fmla="*/ 56 w 370"/>
                  <a:gd name="T11" fmla="*/ 212 h 388"/>
                  <a:gd name="T12" fmla="*/ 36 w 370"/>
                  <a:gd name="T13" fmla="*/ 154 h 388"/>
                  <a:gd name="T14" fmla="*/ 20 w 370"/>
                  <a:gd name="T15" fmla="*/ 100 h 388"/>
                  <a:gd name="T16" fmla="*/ 2 w 370"/>
                  <a:gd name="T17" fmla="*/ 34 h 388"/>
                  <a:gd name="T18" fmla="*/ 44 w 370"/>
                  <a:gd name="T19" fmla="*/ 18 h 388"/>
                  <a:gd name="T20" fmla="*/ 104 w 370"/>
                  <a:gd name="T21" fmla="*/ 12 h 388"/>
                  <a:gd name="T22" fmla="*/ 176 w 370"/>
                  <a:gd name="T23" fmla="*/ 0 h 388"/>
                  <a:gd name="T24" fmla="*/ 172 w 370"/>
                  <a:gd name="T25" fmla="*/ 4 h 388"/>
                  <a:gd name="T26" fmla="*/ 166 w 370"/>
                  <a:gd name="T27" fmla="*/ 14 h 388"/>
                  <a:gd name="T28" fmla="*/ 162 w 370"/>
                  <a:gd name="T29" fmla="*/ 24 h 388"/>
                  <a:gd name="T30" fmla="*/ 170 w 370"/>
                  <a:gd name="T31" fmla="*/ 34 h 388"/>
                  <a:gd name="T32" fmla="*/ 182 w 370"/>
                  <a:gd name="T33" fmla="*/ 42 h 388"/>
                  <a:gd name="T34" fmla="*/ 198 w 370"/>
                  <a:gd name="T35" fmla="*/ 44 h 388"/>
                  <a:gd name="T36" fmla="*/ 208 w 370"/>
                  <a:gd name="T37" fmla="*/ 58 h 388"/>
                  <a:gd name="T38" fmla="*/ 222 w 370"/>
                  <a:gd name="T39" fmla="*/ 78 h 388"/>
                  <a:gd name="T40" fmla="*/ 232 w 370"/>
                  <a:gd name="T41" fmla="*/ 90 h 388"/>
                  <a:gd name="T42" fmla="*/ 246 w 370"/>
                  <a:gd name="T43" fmla="*/ 96 h 388"/>
                  <a:gd name="T44" fmla="*/ 258 w 370"/>
                  <a:gd name="T45" fmla="*/ 110 h 388"/>
                  <a:gd name="T46" fmla="*/ 272 w 370"/>
                  <a:gd name="T47" fmla="*/ 116 h 388"/>
                  <a:gd name="T48" fmla="*/ 276 w 370"/>
                  <a:gd name="T49" fmla="*/ 124 h 388"/>
                  <a:gd name="T50" fmla="*/ 278 w 370"/>
                  <a:gd name="T51" fmla="*/ 132 h 388"/>
                  <a:gd name="T52" fmla="*/ 284 w 370"/>
                  <a:gd name="T53" fmla="*/ 134 h 388"/>
                  <a:gd name="T54" fmla="*/ 290 w 370"/>
                  <a:gd name="T55" fmla="*/ 140 h 388"/>
                  <a:gd name="T56" fmla="*/ 304 w 370"/>
                  <a:gd name="T57" fmla="*/ 150 h 388"/>
                  <a:gd name="T58" fmla="*/ 314 w 370"/>
                  <a:gd name="T59" fmla="*/ 154 h 388"/>
                  <a:gd name="T60" fmla="*/ 318 w 370"/>
                  <a:gd name="T61" fmla="*/ 166 h 388"/>
                  <a:gd name="T62" fmla="*/ 322 w 370"/>
                  <a:gd name="T63" fmla="*/ 176 h 388"/>
                  <a:gd name="T64" fmla="*/ 328 w 370"/>
                  <a:gd name="T65" fmla="*/ 188 h 388"/>
                  <a:gd name="T66" fmla="*/ 344 w 370"/>
                  <a:gd name="T67" fmla="*/ 198 h 388"/>
                  <a:gd name="T68" fmla="*/ 348 w 370"/>
                  <a:gd name="T69" fmla="*/ 208 h 388"/>
                  <a:gd name="T70" fmla="*/ 352 w 370"/>
                  <a:gd name="T71" fmla="*/ 226 h 388"/>
                  <a:gd name="T72" fmla="*/ 354 w 370"/>
                  <a:gd name="T73" fmla="*/ 248 h 388"/>
                  <a:gd name="T74" fmla="*/ 346 w 370"/>
                  <a:gd name="T75" fmla="*/ 246 h 388"/>
                  <a:gd name="T76" fmla="*/ 350 w 370"/>
                  <a:gd name="T77" fmla="*/ 246 h 388"/>
                  <a:gd name="T78" fmla="*/ 352 w 370"/>
                  <a:gd name="T79" fmla="*/ 254 h 388"/>
                  <a:gd name="T80" fmla="*/ 354 w 370"/>
                  <a:gd name="T81" fmla="*/ 272 h 388"/>
                  <a:gd name="T82" fmla="*/ 348 w 370"/>
                  <a:gd name="T83" fmla="*/ 294 h 388"/>
                  <a:gd name="T84" fmla="*/ 350 w 370"/>
                  <a:gd name="T85" fmla="*/ 300 h 388"/>
                  <a:gd name="T86" fmla="*/ 340 w 370"/>
                  <a:gd name="T87" fmla="*/ 322 h 388"/>
                  <a:gd name="T88" fmla="*/ 338 w 370"/>
                  <a:gd name="T89" fmla="*/ 338 h 388"/>
                  <a:gd name="T90" fmla="*/ 336 w 370"/>
                  <a:gd name="T91" fmla="*/ 352 h 388"/>
                  <a:gd name="T92" fmla="*/ 322 w 370"/>
                  <a:gd name="T93" fmla="*/ 350 h 388"/>
                  <a:gd name="T94" fmla="*/ 308 w 370"/>
                  <a:gd name="T95" fmla="*/ 346 h 388"/>
                  <a:gd name="T96" fmla="*/ 304 w 370"/>
                  <a:gd name="T97" fmla="*/ 362 h 388"/>
                  <a:gd name="T98" fmla="*/ 308 w 370"/>
                  <a:gd name="T99" fmla="*/ 384 h 388"/>
                  <a:gd name="T100" fmla="*/ 294 w 370"/>
                  <a:gd name="T101" fmla="*/ 378 h 388"/>
                  <a:gd name="T102" fmla="*/ 274 w 370"/>
                  <a:gd name="T103" fmla="*/ 374 h 388"/>
                  <a:gd name="T104" fmla="*/ 210 w 370"/>
                  <a:gd name="T105" fmla="*/ 376 h 388"/>
                  <a:gd name="T106" fmla="*/ 138 w 370"/>
                  <a:gd name="T107" fmla="*/ 380 h 388"/>
                  <a:gd name="T108" fmla="*/ 90 w 370"/>
                  <a:gd name="T109" fmla="*/ 380 h 388"/>
                  <a:gd name="T110" fmla="*/ 86 w 370"/>
                  <a:gd name="T111" fmla="*/ 364 h 388"/>
                  <a:gd name="T112" fmla="*/ 74 w 370"/>
                  <a:gd name="T113" fmla="*/ 348 h 388"/>
                  <a:gd name="T114" fmla="*/ 74 w 370"/>
                  <a:gd name="T115" fmla="*/ 334 h 388"/>
                  <a:gd name="T116" fmla="*/ 74 w 370"/>
                  <a:gd name="T117" fmla="*/ 314 h 388"/>
                  <a:gd name="T118" fmla="*/ 64 w 370"/>
                  <a:gd name="T119" fmla="*/ 294 h 388"/>
                  <a:gd name="T120" fmla="*/ 346 w 370"/>
                  <a:gd name="T121" fmla="*/ 348 h 38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70" h="388">
                    <a:moveTo>
                      <a:pt x="64" y="294"/>
                    </a:moveTo>
                    <a:lnTo>
                      <a:pt x="64" y="288"/>
                    </a:lnTo>
                    <a:lnTo>
                      <a:pt x="64" y="284"/>
                    </a:lnTo>
                    <a:lnTo>
                      <a:pt x="66" y="276"/>
                    </a:lnTo>
                    <a:lnTo>
                      <a:pt x="66" y="274"/>
                    </a:lnTo>
                    <a:lnTo>
                      <a:pt x="66" y="272"/>
                    </a:lnTo>
                    <a:lnTo>
                      <a:pt x="66" y="270"/>
                    </a:lnTo>
                    <a:lnTo>
                      <a:pt x="66" y="268"/>
                    </a:lnTo>
                    <a:lnTo>
                      <a:pt x="66" y="266"/>
                    </a:lnTo>
                    <a:lnTo>
                      <a:pt x="70" y="260"/>
                    </a:lnTo>
                    <a:lnTo>
                      <a:pt x="74" y="258"/>
                    </a:lnTo>
                    <a:lnTo>
                      <a:pt x="72" y="256"/>
                    </a:lnTo>
                    <a:lnTo>
                      <a:pt x="76" y="256"/>
                    </a:lnTo>
                    <a:lnTo>
                      <a:pt x="76" y="254"/>
                    </a:lnTo>
                    <a:lnTo>
                      <a:pt x="76" y="252"/>
                    </a:lnTo>
                    <a:lnTo>
                      <a:pt x="74" y="248"/>
                    </a:lnTo>
                    <a:lnTo>
                      <a:pt x="70" y="246"/>
                    </a:lnTo>
                    <a:lnTo>
                      <a:pt x="70" y="244"/>
                    </a:lnTo>
                    <a:lnTo>
                      <a:pt x="72" y="242"/>
                    </a:lnTo>
                    <a:lnTo>
                      <a:pt x="70" y="242"/>
                    </a:lnTo>
                    <a:lnTo>
                      <a:pt x="70" y="238"/>
                    </a:lnTo>
                    <a:lnTo>
                      <a:pt x="70" y="236"/>
                    </a:lnTo>
                    <a:lnTo>
                      <a:pt x="66" y="230"/>
                    </a:lnTo>
                    <a:lnTo>
                      <a:pt x="60" y="226"/>
                    </a:lnTo>
                    <a:lnTo>
                      <a:pt x="60" y="224"/>
                    </a:lnTo>
                    <a:lnTo>
                      <a:pt x="60" y="222"/>
                    </a:lnTo>
                    <a:lnTo>
                      <a:pt x="58" y="222"/>
                    </a:lnTo>
                    <a:lnTo>
                      <a:pt x="58" y="218"/>
                    </a:lnTo>
                    <a:lnTo>
                      <a:pt x="58" y="216"/>
                    </a:lnTo>
                    <a:lnTo>
                      <a:pt x="56" y="212"/>
                    </a:lnTo>
                    <a:lnTo>
                      <a:pt x="56" y="210"/>
                    </a:lnTo>
                    <a:lnTo>
                      <a:pt x="52" y="208"/>
                    </a:lnTo>
                    <a:lnTo>
                      <a:pt x="50" y="202"/>
                    </a:lnTo>
                    <a:lnTo>
                      <a:pt x="44" y="180"/>
                    </a:lnTo>
                    <a:lnTo>
                      <a:pt x="36" y="154"/>
                    </a:lnTo>
                    <a:lnTo>
                      <a:pt x="34" y="150"/>
                    </a:lnTo>
                    <a:lnTo>
                      <a:pt x="32" y="136"/>
                    </a:lnTo>
                    <a:lnTo>
                      <a:pt x="26" y="116"/>
                    </a:lnTo>
                    <a:lnTo>
                      <a:pt x="24" y="110"/>
                    </a:lnTo>
                    <a:lnTo>
                      <a:pt x="20" y="100"/>
                    </a:lnTo>
                    <a:lnTo>
                      <a:pt x="16" y="82"/>
                    </a:lnTo>
                    <a:lnTo>
                      <a:pt x="12" y="62"/>
                    </a:lnTo>
                    <a:lnTo>
                      <a:pt x="10" y="58"/>
                    </a:lnTo>
                    <a:lnTo>
                      <a:pt x="6" y="54"/>
                    </a:lnTo>
                    <a:lnTo>
                      <a:pt x="2" y="34"/>
                    </a:lnTo>
                    <a:lnTo>
                      <a:pt x="0" y="24"/>
                    </a:lnTo>
                    <a:lnTo>
                      <a:pt x="10" y="20"/>
                    </a:lnTo>
                    <a:lnTo>
                      <a:pt x="16" y="20"/>
                    </a:lnTo>
                    <a:lnTo>
                      <a:pt x="24" y="20"/>
                    </a:lnTo>
                    <a:lnTo>
                      <a:pt x="44" y="18"/>
                    </a:lnTo>
                    <a:lnTo>
                      <a:pt x="56" y="16"/>
                    </a:lnTo>
                    <a:lnTo>
                      <a:pt x="58" y="16"/>
                    </a:lnTo>
                    <a:lnTo>
                      <a:pt x="70" y="16"/>
                    </a:lnTo>
                    <a:lnTo>
                      <a:pt x="90" y="12"/>
                    </a:lnTo>
                    <a:lnTo>
                      <a:pt x="104" y="12"/>
                    </a:lnTo>
                    <a:lnTo>
                      <a:pt x="112" y="10"/>
                    </a:lnTo>
                    <a:lnTo>
                      <a:pt x="118" y="10"/>
                    </a:lnTo>
                    <a:lnTo>
                      <a:pt x="142" y="4"/>
                    </a:lnTo>
                    <a:lnTo>
                      <a:pt x="146" y="4"/>
                    </a:lnTo>
                    <a:lnTo>
                      <a:pt x="176" y="0"/>
                    </a:lnTo>
                    <a:lnTo>
                      <a:pt x="176" y="2"/>
                    </a:lnTo>
                    <a:lnTo>
                      <a:pt x="176" y="4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2" y="4"/>
                    </a:lnTo>
                    <a:lnTo>
                      <a:pt x="172" y="6"/>
                    </a:lnTo>
                    <a:lnTo>
                      <a:pt x="170" y="10"/>
                    </a:lnTo>
                    <a:lnTo>
                      <a:pt x="168" y="12"/>
                    </a:lnTo>
                    <a:lnTo>
                      <a:pt x="166" y="12"/>
                    </a:lnTo>
                    <a:lnTo>
                      <a:pt x="166" y="14"/>
                    </a:lnTo>
                    <a:lnTo>
                      <a:pt x="166" y="16"/>
                    </a:lnTo>
                    <a:lnTo>
                      <a:pt x="166" y="18"/>
                    </a:lnTo>
                    <a:lnTo>
                      <a:pt x="164" y="18"/>
                    </a:lnTo>
                    <a:lnTo>
                      <a:pt x="162" y="20"/>
                    </a:lnTo>
                    <a:lnTo>
                      <a:pt x="162" y="24"/>
                    </a:lnTo>
                    <a:lnTo>
                      <a:pt x="162" y="26"/>
                    </a:lnTo>
                    <a:lnTo>
                      <a:pt x="162" y="28"/>
                    </a:lnTo>
                    <a:lnTo>
                      <a:pt x="162" y="30"/>
                    </a:lnTo>
                    <a:lnTo>
                      <a:pt x="166" y="32"/>
                    </a:lnTo>
                    <a:lnTo>
                      <a:pt x="170" y="34"/>
                    </a:lnTo>
                    <a:lnTo>
                      <a:pt x="176" y="34"/>
                    </a:lnTo>
                    <a:lnTo>
                      <a:pt x="176" y="36"/>
                    </a:lnTo>
                    <a:lnTo>
                      <a:pt x="178" y="36"/>
                    </a:lnTo>
                    <a:lnTo>
                      <a:pt x="180" y="40"/>
                    </a:lnTo>
                    <a:lnTo>
                      <a:pt x="182" y="42"/>
                    </a:lnTo>
                    <a:lnTo>
                      <a:pt x="184" y="44"/>
                    </a:lnTo>
                    <a:lnTo>
                      <a:pt x="186" y="44"/>
                    </a:lnTo>
                    <a:lnTo>
                      <a:pt x="188" y="44"/>
                    </a:lnTo>
                    <a:lnTo>
                      <a:pt x="196" y="44"/>
                    </a:lnTo>
                    <a:lnTo>
                      <a:pt x="198" y="44"/>
                    </a:lnTo>
                    <a:lnTo>
                      <a:pt x="200" y="48"/>
                    </a:lnTo>
                    <a:lnTo>
                      <a:pt x="200" y="50"/>
                    </a:lnTo>
                    <a:lnTo>
                      <a:pt x="202" y="54"/>
                    </a:lnTo>
                    <a:lnTo>
                      <a:pt x="206" y="58"/>
                    </a:lnTo>
                    <a:lnTo>
                      <a:pt x="208" y="58"/>
                    </a:lnTo>
                    <a:lnTo>
                      <a:pt x="208" y="62"/>
                    </a:lnTo>
                    <a:lnTo>
                      <a:pt x="210" y="64"/>
                    </a:lnTo>
                    <a:lnTo>
                      <a:pt x="210" y="66"/>
                    </a:lnTo>
                    <a:lnTo>
                      <a:pt x="216" y="72"/>
                    </a:lnTo>
                    <a:lnTo>
                      <a:pt x="222" y="78"/>
                    </a:lnTo>
                    <a:lnTo>
                      <a:pt x="222" y="80"/>
                    </a:lnTo>
                    <a:lnTo>
                      <a:pt x="224" y="82"/>
                    </a:lnTo>
                    <a:lnTo>
                      <a:pt x="224" y="86"/>
                    </a:lnTo>
                    <a:lnTo>
                      <a:pt x="228" y="86"/>
                    </a:lnTo>
                    <a:lnTo>
                      <a:pt x="232" y="90"/>
                    </a:lnTo>
                    <a:lnTo>
                      <a:pt x="238" y="92"/>
                    </a:lnTo>
                    <a:lnTo>
                      <a:pt x="240" y="92"/>
                    </a:lnTo>
                    <a:lnTo>
                      <a:pt x="242" y="92"/>
                    </a:lnTo>
                    <a:lnTo>
                      <a:pt x="244" y="94"/>
                    </a:lnTo>
                    <a:lnTo>
                      <a:pt x="246" y="96"/>
                    </a:lnTo>
                    <a:lnTo>
                      <a:pt x="248" y="100"/>
                    </a:lnTo>
                    <a:lnTo>
                      <a:pt x="252" y="104"/>
                    </a:lnTo>
                    <a:lnTo>
                      <a:pt x="254" y="104"/>
                    </a:lnTo>
                    <a:lnTo>
                      <a:pt x="256" y="108"/>
                    </a:lnTo>
                    <a:lnTo>
                      <a:pt x="258" y="110"/>
                    </a:lnTo>
                    <a:lnTo>
                      <a:pt x="260" y="110"/>
                    </a:lnTo>
                    <a:lnTo>
                      <a:pt x="264" y="112"/>
                    </a:lnTo>
                    <a:lnTo>
                      <a:pt x="268" y="112"/>
                    </a:lnTo>
                    <a:lnTo>
                      <a:pt x="270" y="116"/>
                    </a:lnTo>
                    <a:lnTo>
                      <a:pt x="272" y="116"/>
                    </a:lnTo>
                    <a:lnTo>
                      <a:pt x="272" y="118"/>
                    </a:lnTo>
                    <a:lnTo>
                      <a:pt x="276" y="120"/>
                    </a:lnTo>
                    <a:lnTo>
                      <a:pt x="276" y="122"/>
                    </a:lnTo>
                    <a:lnTo>
                      <a:pt x="278" y="124"/>
                    </a:lnTo>
                    <a:lnTo>
                      <a:pt x="276" y="124"/>
                    </a:lnTo>
                    <a:lnTo>
                      <a:pt x="278" y="126"/>
                    </a:lnTo>
                    <a:lnTo>
                      <a:pt x="276" y="126"/>
                    </a:lnTo>
                    <a:lnTo>
                      <a:pt x="276" y="130"/>
                    </a:lnTo>
                    <a:lnTo>
                      <a:pt x="278" y="130"/>
                    </a:lnTo>
                    <a:lnTo>
                      <a:pt x="278" y="132"/>
                    </a:lnTo>
                    <a:lnTo>
                      <a:pt x="282" y="132"/>
                    </a:lnTo>
                    <a:lnTo>
                      <a:pt x="284" y="134"/>
                    </a:lnTo>
                    <a:lnTo>
                      <a:pt x="284" y="132"/>
                    </a:lnTo>
                    <a:lnTo>
                      <a:pt x="286" y="132"/>
                    </a:lnTo>
                    <a:lnTo>
                      <a:pt x="284" y="134"/>
                    </a:lnTo>
                    <a:lnTo>
                      <a:pt x="286" y="136"/>
                    </a:lnTo>
                    <a:lnTo>
                      <a:pt x="286" y="138"/>
                    </a:lnTo>
                    <a:lnTo>
                      <a:pt x="288" y="138"/>
                    </a:lnTo>
                    <a:lnTo>
                      <a:pt x="288" y="140"/>
                    </a:lnTo>
                    <a:lnTo>
                      <a:pt x="290" y="140"/>
                    </a:lnTo>
                    <a:lnTo>
                      <a:pt x="292" y="140"/>
                    </a:lnTo>
                    <a:lnTo>
                      <a:pt x="292" y="142"/>
                    </a:lnTo>
                    <a:lnTo>
                      <a:pt x="294" y="146"/>
                    </a:lnTo>
                    <a:lnTo>
                      <a:pt x="298" y="148"/>
                    </a:lnTo>
                    <a:lnTo>
                      <a:pt x="304" y="150"/>
                    </a:lnTo>
                    <a:lnTo>
                      <a:pt x="306" y="150"/>
                    </a:lnTo>
                    <a:lnTo>
                      <a:pt x="308" y="150"/>
                    </a:lnTo>
                    <a:lnTo>
                      <a:pt x="308" y="152"/>
                    </a:lnTo>
                    <a:lnTo>
                      <a:pt x="312" y="152"/>
                    </a:lnTo>
                    <a:lnTo>
                      <a:pt x="314" y="154"/>
                    </a:lnTo>
                    <a:lnTo>
                      <a:pt x="314" y="160"/>
                    </a:lnTo>
                    <a:lnTo>
                      <a:pt x="316" y="164"/>
                    </a:lnTo>
                    <a:lnTo>
                      <a:pt x="318" y="164"/>
                    </a:lnTo>
                    <a:lnTo>
                      <a:pt x="316" y="166"/>
                    </a:lnTo>
                    <a:lnTo>
                      <a:pt x="318" y="166"/>
                    </a:lnTo>
                    <a:lnTo>
                      <a:pt x="318" y="168"/>
                    </a:lnTo>
                    <a:lnTo>
                      <a:pt x="320" y="168"/>
                    </a:lnTo>
                    <a:lnTo>
                      <a:pt x="320" y="170"/>
                    </a:lnTo>
                    <a:lnTo>
                      <a:pt x="320" y="172"/>
                    </a:lnTo>
                    <a:lnTo>
                      <a:pt x="322" y="176"/>
                    </a:lnTo>
                    <a:lnTo>
                      <a:pt x="322" y="180"/>
                    </a:lnTo>
                    <a:lnTo>
                      <a:pt x="324" y="180"/>
                    </a:lnTo>
                    <a:lnTo>
                      <a:pt x="324" y="184"/>
                    </a:lnTo>
                    <a:lnTo>
                      <a:pt x="324" y="186"/>
                    </a:lnTo>
                    <a:lnTo>
                      <a:pt x="328" y="188"/>
                    </a:lnTo>
                    <a:lnTo>
                      <a:pt x="330" y="188"/>
                    </a:lnTo>
                    <a:lnTo>
                      <a:pt x="334" y="188"/>
                    </a:lnTo>
                    <a:lnTo>
                      <a:pt x="336" y="192"/>
                    </a:lnTo>
                    <a:lnTo>
                      <a:pt x="338" y="194"/>
                    </a:lnTo>
                    <a:lnTo>
                      <a:pt x="344" y="198"/>
                    </a:lnTo>
                    <a:lnTo>
                      <a:pt x="344" y="200"/>
                    </a:lnTo>
                    <a:lnTo>
                      <a:pt x="346" y="202"/>
                    </a:lnTo>
                    <a:lnTo>
                      <a:pt x="346" y="206"/>
                    </a:lnTo>
                    <a:lnTo>
                      <a:pt x="346" y="208"/>
                    </a:lnTo>
                    <a:lnTo>
                      <a:pt x="348" y="208"/>
                    </a:lnTo>
                    <a:lnTo>
                      <a:pt x="350" y="212"/>
                    </a:lnTo>
                    <a:lnTo>
                      <a:pt x="348" y="214"/>
                    </a:lnTo>
                    <a:lnTo>
                      <a:pt x="348" y="216"/>
                    </a:lnTo>
                    <a:lnTo>
                      <a:pt x="352" y="218"/>
                    </a:lnTo>
                    <a:lnTo>
                      <a:pt x="352" y="226"/>
                    </a:lnTo>
                    <a:lnTo>
                      <a:pt x="352" y="228"/>
                    </a:lnTo>
                    <a:lnTo>
                      <a:pt x="370" y="232"/>
                    </a:lnTo>
                    <a:lnTo>
                      <a:pt x="366" y="240"/>
                    </a:lnTo>
                    <a:lnTo>
                      <a:pt x="366" y="244"/>
                    </a:lnTo>
                    <a:lnTo>
                      <a:pt x="354" y="248"/>
                    </a:lnTo>
                    <a:lnTo>
                      <a:pt x="350" y="244"/>
                    </a:lnTo>
                    <a:lnTo>
                      <a:pt x="348" y="246"/>
                    </a:lnTo>
                    <a:lnTo>
                      <a:pt x="350" y="244"/>
                    </a:lnTo>
                    <a:lnTo>
                      <a:pt x="348" y="244"/>
                    </a:lnTo>
                    <a:lnTo>
                      <a:pt x="346" y="246"/>
                    </a:lnTo>
                    <a:lnTo>
                      <a:pt x="344" y="242"/>
                    </a:lnTo>
                    <a:lnTo>
                      <a:pt x="346" y="246"/>
                    </a:lnTo>
                    <a:lnTo>
                      <a:pt x="348" y="244"/>
                    </a:lnTo>
                    <a:lnTo>
                      <a:pt x="348" y="246"/>
                    </a:lnTo>
                    <a:lnTo>
                      <a:pt x="350" y="246"/>
                    </a:lnTo>
                    <a:lnTo>
                      <a:pt x="354" y="248"/>
                    </a:lnTo>
                    <a:lnTo>
                      <a:pt x="362" y="252"/>
                    </a:lnTo>
                    <a:lnTo>
                      <a:pt x="362" y="254"/>
                    </a:lnTo>
                    <a:lnTo>
                      <a:pt x="358" y="260"/>
                    </a:lnTo>
                    <a:lnTo>
                      <a:pt x="352" y="254"/>
                    </a:lnTo>
                    <a:lnTo>
                      <a:pt x="350" y="256"/>
                    </a:lnTo>
                    <a:lnTo>
                      <a:pt x="352" y="260"/>
                    </a:lnTo>
                    <a:lnTo>
                      <a:pt x="344" y="256"/>
                    </a:lnTo>
                    <a:lnTo>
                      <a:pt x="358" y="268"/>
                    </a:lnTo>
                    <a:lnTo>
                      <a:pt x="354" y="272"/>
                    </a:lnTo>
                    <a:lnTo>
                      <a:pt x="350" y="268"/>
                    </a:lnTo>
                    <a:lnTo>
                      <a:pt x="350" y="276"/>
                    </a:lnTo>
                    <a:lnTo>
                      <a:pt x="354" y="278"/>
                    </a:lnTo>
                    <a:lnTo>
                      <a:pt x="354" y="284"/>
                    </a:lnTo>
                    <a:lnTo>
                      <a:pt x="348" y="294"/>
                    </a:lnTo>
                    <a:lnTo>
                      <a:pt x="346" y="294"/>
                    </a:lnTo>
                    <a:lnTo>
                      <a:pt x="340" y="300"/>
                    </a:lnTo>
                    <a:lnTo>
                      <a:pt x="344" y="302"/>
                    </a:lnTo>
                    <a:lnTo>
                      <a:pt x="344" y="300"/>
                    </a:lnTo>
                    <a:lnTo>
                      <a:pt x="350" y="300"/>
                    </a:lnTo>
                    <a:lnTo>
                      <a:pt x="350" y="304"/>
                    </a:lnTo>
                    <a:lnTo>
                      <a:pt x="346" y="312"/>
                    </a:lnTo>
                    <a:lnTo>
                      <a:pt x="336" y="316"/>
                    </a:lnTo>
                    <a:lnTo>
                      <a:pt x="336" y="318"/>
                    </a:lnTo>
                    <a:lnTo>
                      <a:pt x="340" y="322"/>
                    </a:lnTo>
                    <a:lnTo>
                      <a:pt x="336" y="320"/>
                    </a:lnTo>
                    <a:lnTo>
                      <a:pt x="340" y="328"/>
                    </a:lnTo>
                    <a:lnTo>
                      <a:pt x="338" y="330"/>
                    </a:lnTo>
                    <a:lnTo>
                      <a:pt x="340" y="330"/>
                    </a:lnTo>
                    <a:lnTo>
                      <a:pt x="338" y="338"/>
                    </a:lnTo>
                    <a:lnTo>
                      <a:pt x="344" y="346"/>
                    </a:lnTo>
                    <a:lnTo>
                      <a:pt x="340" y="350"/>
                    </a:lnTo>
                    <a:lnTo>
                      <a:pt x="340" y="352"/>
                    </a:lnTo>
                    <a:lnTo>
                      <a:pt x="336" y="350"/>
                    </a:lnTo>
                    <a:lnTo>
                      <a:pt x="336" y="352"/>
                    </a:lnTo>
                    <a:lnTo>
                      <a:pt x="334" y="350"/>
                    </a:lnTo>
                    <a:lnTo>
                      <a:pt x="332" y="350"/>
                    </a:lnTo>
                    <a:lnTo>
                      <a:pt x="328" y="350"/>
                    </a:lnTo>
                    <a:lnTo>
                      <a:pt x="324" y="348"/>
                    </a:lnTo>
                    <a:lnTo>
                      <a:pt x="322" y="350"/>
                    </a:lnTo>
                    <a:lnTo>
                      <a:pt x="320" y="348"/>
                    </a:lnTo>
                    <a:lnTo>
                      <a:pt x="316" y="348"/>
                    </a:lnTo>
                    <a:lnTo>
                      <a:pt x="314" y="346"/>
                    </a:lnTo>
                    <a:lnTo>
                      <a:pt x="312" y="346"/>
                    </a:lnTo>
                    <a:lnTo>
                      <a:pt x="308" y="346"/>
                    </a:lnTo>
                    <a:lnTo>
                      <a:pt x="308" y="348"/>
                    </a:lnTo>
                    <a:lnTo>
                      <a:pt x="306" y="350"/>
                    </a:lnTo>
                    <a:lnTo>
                      <a:pt x="304" y="350"/>
                    </a:lnTo>
                    <a:lnTo>
                      <a:pt x="304" y="352"/>
                    </a:lnTo>
                    <a:lnTo>
                      <a:pt x="304" y="362"/>
                    </a:lnTo>
                    <a:lnTo>
                      <a:pt x="306" y="366"/>
                    </a:lnTo>
                    <a:lnTo>
                      <a:pt x="308" y="368"/>
                    </a:lnTo>
                    <a:lnTo>
                      <a:pt x="308" y="376"/>
                    </a:lnTo>
                    <a:lnTo>
                      <a:pt x="306" y="380"/>
                    </a:lnTo>
                    <a:lnTo>
                      <a:pt x="308" y="384"/>
                    </a:lnTo>
                    <a:lnTo>
                      <a:pt x="306" y="388"/>
                    </a:lnTo>
                    <a:lnTo>
                      <a:pt x="300" y="388"/>
                    </a:lnTo>
                    <a:lnTo>
                      <a:pt x="298" y="388"/>
                    </a:lnTo>
                    <a:lnTo>
                      <a:pt x="294" y="382"/>
                    </a:lnTo>
                    <a:lnTo>
                      <a:pt x="294" y="378"/>
                    </a:lnTo>
                    <a:lnTo>
                      <a:pt x="292" y="376"/>
                    </a:lnTo>
                    <a:lnTo>
                      <a:pt x="290" y="374"/>
                    </a:lnTo>
                    <a:lnTo>
                      <a:pt x="292" y="370"/>
                    </a:lnTo>
                    <a:lnTo>
                      <a:pt x="278" y="374"/>
                    </a:lnTo>
                    <a:lnTo>
                      <a:pt x="274" y="374"/>
                    </a:lnTo>
                    <a:lnTo>
                      <a:pt x="264" y="374"/>
                    </a:lnTo>
                    <a:lnTo>
                      <a:pt x="256" y="374"/>
                    </a:lnTo>
                    <a:lnTo>
                      <a:pt x="224" y="376"/>
                    </a:lnTo>
                    <a:lnTo>
                      <a:pt x="212" y="376"/>
                    </a:lnTo>
                    <a:lnTo>
                      <a:pt x="210" y="376"/>
                    </a:lnTo>
                    <a:lnTo>
                      <a:pt x="188" y="378"/>
                    </a:lnTo>
                    <a:lnTo>
                      <a:pt x="180" y="378"/>
                    </a:lnTo>
                    <a:lnTo>
                      <a:pt x="158" y="380"/>
                    </a:lnTo>
                    <a:lnTo>
                      <a:pt x="154" y="380"/>
                    </a:lnTo>
                    <a:lnTo>
                      <a:pt x="138" y="380"/>
                    </a:lnTo>
                    <a:lnTo>
                      <a:pt x="132" y="382"/>
                    </a:lnTo>
                    <a:lnTo>
                      <a:pt x="94" y="384"/>
                    </a:lnTo>
                    <a:lnTo>
                      <a:pt x="92" y="382"/>
                    </a:lnTo>
                    <a:lnTo>
                      <a:pt x="90" y="382"/>
                    </a:lnTo>
                    <a:lnTo>
                      <a:pt x="90" y="380"/>
                    </a:lnTo>
                    <a:lnTo>
                      <a:pt x="90" y="378"/>
                    </a:lnTo>
                    <a:lnTo>
                      <a:pt x="90" y="374"/>
                    </a:lnTo>
                    <a:lnTo>
                      <a:pt x="88" y="368"/>
                    </a:lnTo>
                    <a:lnTo>
                      <a:pt x="86" y="366"/>
                    </a:lnTo>
                    <a:lnTo>
                      <a:pt x="86" y="364"/>
                    </a:lnTo>
                    <a:lnTo>
                      <a:pt x="82" y="362"/>
                    </a:lnTo>
                    <a:lnTo>
                      <a:pt x="80" y="354"/>
                    </a:lnTo>
                    <a:lnTo>
                      <a:pt x="78" y="350"/>
                    </a:lnTo>
                    <a:lnTo>
                      <a:pt x="76" y="348"/>
                    </a:lnTo>
                    <a:lnTo>
                      <a:pt x="74" y="348"/>
                    </a:lnTo>
                    <a:lnTo>
                      <a:pt x="72" y="346"/>
                    </a:lnTo>
                    <a:lnTo>
                      <a:pt x="74" y="344"/>
                    </a:lnTo>
                    <a:lnTo>
                      <a:pt x="72" y="338"/>
                    </a:lnTo>
                    <a:lnTo>
                      <a:pt x="74" y="336"/>
                    </a:lnTo>
                    <a:lnTo>
                      <a:pt x="74" y="334"/>
                    </a:lnTo>
                    <a:lnTo>
                      <a:pt x="72" y="330"/>
                    </a:lnTo>
                    <a:lnTo>
                      <a:pt x="74" y="322"/>
                    </a:lnTo>
                    <a:lnTo>
                      <a:pt x="72" y="320"/>
                    </a:lnTo>
                    <a:lnTo>
                      <a:pt x="74" y="316"/>
                    </a:lnTo>
                    <a:lnTo>
                      <a:pt x="74" y="314"/>
                    </a:lnTo>
                    <a:lnTo>
                      <a:pt x="72" y="308"/>
                    </a:lnTo>
                    <a:lnTo>
                      <a:pt x="66" y="304"/>
                    </a:lnTo>
                    <a:lnTo>
                      <a:pt x="66" y="302"/>
                    </a:lnTo>
                    <a:lnTo>
                      <a:pt x="66" y="300"/>
                    </a:lnTo>
                    <a:lnTo>
                      <a:pt x="64" y="294"/>
                    </a:lnTo>
                    <a:close/>
                    <a:moveTo>
                      <a:pt x="340" y="334"/>
                    </a:moveTo>
                    <a:lnTo>
                      <a:pt x="346" y="328"/>
                    </a:lnTo>
                    <a:lnTo>
                      <a:pt x="348" y="330"/>
                    </a:lnTo>
                    <a:lnTo>
                      <a:pt x="346" y="350"/>
                    </a:lnTo>
                    <a:lnTo>
                      <a:pt x="346" y="348"/>
                    </a:lnTo>
                    <a:lnTo>
                      <a:pt x="344" y="338"/>
                    </a:lnTo>
                    <a:lnTo>
                      <a:pt x="340" y="336"/>
                    </a:lnTo>
                    <a:lnTo>
                      <a:pt x="340" y="334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298"/>
              <p:cNvSpPr>
                <a:spLocks noEditPoints="1"/>
              </p:cNvSpPr>
              <p:nvPr/>
            </p:nvSpPr>
            <p:spPr bwMode="auto">
              <a:xfrm>
                <a:off x="3836" y="2843"/>
                <a:ext cx="344" cy="262"/>
              </a:xfrm>
              <a:custGeom>
                <a:avLst/>
                <a:gdLst>
                  <a:gd name="T0" fmla="*/ 126 w 344"/>
                  <a:gd name="T1" fmla="*/ 172 h 262"/>
                  <a:gd name="T2" fmla="*/ 124 w 344"/>
                  <a:gd name="T3" fmla="*/ 166 h 262"/>
                  <a:gd name="T4" fmla="*/ 116 w 344"/>
                  <a:gd name="T5" fmla="*/ 166 h 262"/>
                  <a:gd name="T6" fmla="*/ 116 w 344"/>
                  <a:gd name="T7" fmla="*/ 160 h 262"/>
                  <a:gd name="T8" fmla="*/ 114 w 344"/>
                  <a:gd name="T9" fmla="*/ 154 h 262"/>
                  <a:gd name="T10" fmla="*/ 106 w 344"/>
                  <a:gd name="T11" fmla="*/ 146 h 262"/>
                  <a:gd name="T12" fmla="*/ 94 w 344"/>
                  <a:gd name="T13" fmla="*/ 142 h 262"/>
                  <a:gd name="T14" fmla="*/ 84 w 344"/>
                  <a:gd name="T15" fmla="*/ 130 h 262"/>
                  <a:gd name="T16" fmla="*/ 76 w 344"/>
                  <a:gd name="T17" fmla="*/ 126 h 262"/>
                  <a:gd name="T18" fmla="*/ 62 w 344"/>
                  <a:gd name="T19" fmla="*/ 116 h 262"/>
                  <a:gd name="T20" fmla="*/ 48 w 344"/>
                  <a:gd name="T21" fmla="*/ 100 h 262"/>
                  <a:gd name="T22" fmla="*/ 44 w 344"/>
                  <a:gd name="T23" fmla="*/ 92 h 262"/>
                  <a:gd name="T24" fmla="*/ 36 w 344"/>
                  <a:gd name="T25" fmla="*/ 78 h 262"/>
                  <a:gd name="T26" fmla="*/ 22 w 344"/>
                  <a:gd name="T27" fmla="*/ 78 h 262"/>
                  <a:gd name="T28" fmla="*/ 14 w 344"/>
                  <a:gd name="T29" fmla="*/ 70 h 262"/>
                  <a:gd name="T30" fmla="*/ 0 w 344"/>
                  <a:gd name="T31" fmla="*/ 64 h 262"/>
                  <a:gd name="T32" fmla="*/ 0 w 344"/>
                  <a:gd name="T33" fmla="*/ 54 h 262"/>
                  <a:gd name="T34" fmla="*/ 4 w 344"/>
                  <a:gd name="T35" fmla="*/ 48 h 262"/>
                  <a:gd name="T36" fmla="*/ 10 w 344"/>
                  <a:gd name="T37" fmla="*/ 40 h 262"/>
                  <a:gd name="T38" fmla="*/ 14 w 344"/>
                  <a:gd name="T39" fmla="*/ 38 h 262"/>
                  <a:gd name="T40" fmla="*/ 26 w 344"/>
                  <a:gd name="T41" fmla="*/ 28 h 262"/>
                  <a:gd name="T42" fmla="*/ 44 w 344"/>
                  <a:gd name="T43" fmla="*/ 20 h 262"/>
                  <a:gd name="T44" fmla="*/ 56 w 344"/>
                  <a:gd name="T45" fmla="*/ 14 h 262"/>
                  <a:gd name="T46" fmla="*/ 66 w 344"/>
                  <a:gd name="T47" fmla="*/ 12 h 262"/>
                  <a:gd name="T48" fmla="*/ 96 w 344"/>
                  <a:gd name="T49" fmla="*/ 6 h 262"/>
                  <a:gd name="T50" fmla="*/ 154 w 344"/>
                  <a:gd name="T51" fmla="*/ 0 h 262"/>
                  <a:gd name="T52" fmla="*/ 156 w 344"/>
                  <a:gd name="T53" fmla="*/ 8 h 262"/>
                  <a:gd name="T54" fmla="*/ 174 w 344"/>
                  <a:gd name="T55" fmla="*/ 16 h 262"/>
                  <a:gd name="T56" fmla="*/ 236 w 344"/>
                  <a:gd name="T57" fmla="*/ 16 h 262"/>
                  <a:gd name="T58" fmla="*/ 304 w 344"/>
                  <a:gd name="T59" fmla="*/ 48 h 262"/>
                  <a:gd name="T60" fmla="*/ 344 w 344"/>
                  <a:gd name="T61" fmla="*/ 80 h 262"/>
                  <a:gd name="T62" fmla="*/ 314 w 344"/>
                  <a:gd name="T63" fmla="*/ 134 h 262"/>
                  <a:gd name="T64" fmla="*/ 310 w 344"/>
                  <a:gd name="T65" fmla="*/ 150 h 262"/>
                  <a:gd name="T66" fmla="*/ 302 w 344"/>
                  <a:gd name="T67" fmla="*/ 164 h 262"/>
                  <a:gd name="T68" fmla="*/ 288 w 344"/>
                  <a:gd name="T69" fmla="*/ 174 h 262"/>
                  <a:gd name="T70" fmla="*/ 266 w 344"/>
                  <a:gd name="T71" fmla="*/ 182 h 262"/>
                  <a:gd name="T72" fmla="*/ 272 w 344"/>
                  <a:gd name="T73" fmla="*/ 194 h 262"/>
                  <a:gd name="T74" fmla="*/ 246 w 344"/>
                  <a:gd name="T75" fmla="*/ 218 h 262"/>
                  <a:gd name="T76" fmla="*/ 236 w 344"/>
                  <a:gd name="T77" fmla="*/ 218 h 262"/>
                  <a:gd name="T78" fmla="*/ 218 w 344"/>
                  <a:gd name="T79" fmla="*/ 220 h 262"/>
                  <a:gd name="T80" fmla="*/ 234 w 344"/>
                  <a:gd name="T81" fmla="*/ 234 h 262"/>
                  <a:gd name="T82" fmla="*/ 208 w 344"/>
                  <a:gd name="T83" fmla="*/ 226 h 262"/>
                  <a:gd name="T84" fmla="*/ 208 w 344"/>
                  <a:gd name="T85" fmla="*/ 232 h 262"/>
                  <a:gd name="T86" fmla="*/ 190 w 344"/>
                  <a:gd name="T87" fmla="*/ 260 h 262"/>
                  <a:gd name="T88" fmla="*/ 188 w 344"/>
                  <a:gd name="T89" fmla="*/ 246 h 262"/>
                  <a:gd name="T90" fmla="*/ 184 w 344"/>
                  <a:gd name="T91" fmla="*/ 236 h 262"/>
                  <a:gd name="T92" fmla="*/ 174 w 344"/>
                  <a:gd name="T93" fmla="*/ 226 h 262"/>
                  <a:gd name="T94" fmla="*/ 162 w 344"/>
                  <a:gd name="T95" fmla="*/ 220 h 262"/>
                  <a:gd name="T96" fmla="*/ 160 w 344"/>
                  <a:gd name="T97" fmla="*/ 210 h 262"/>
                  <a:gd name="T98" fmla="*/ 156 w 344"/>
                  <a:gd name="T99" fmla="*/ 202 h 262"/>
                  <a:gd name="T100" fmla="*/ 154 w 344"/>
                  <a:gd name="T101" fmla="*/ 198 h 262"/>
                  <a:gd name="T102" fmla="*/ 146 w 344"/>
                  <a:gd name="T103" fmla="*/ 186 h 262"/>
                  <a:gd name="T104" fmla="*/ 136 w 344"/>
                  <a:gd name="T105" fmla="*/ 182 h 262"/>
                  <a:gd name="T106" fmla="*/ 214 w 344"/>
                  <a:gd name="T107" fmla="*/ 244 h 262"/>
                  <a:gd name="T108" fmla="*/ 214 w 344"/>
                  <a:gd name="T109" fmla="*/ 244 h 26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344" h="262">
                    <a:moveTo>
                      <a:pt x="130" y="174"/>
                    </a:moveTo>
                    <a:lnTo>
                      <a:pt x="128" y="174"/>
                    </a:lnTo>
                    <a:lnTo>
                      <a:pt x="126" y="174"/>
                    </a:lnTo>
                    <a:lnTo>
                      <a:pt x="126" y="172"/>
                    </a:lnTo>
                    <a:lnTo>
                      <a:pt x="124" y="172"/>
                    </a:lnTo>
                    <a:lnTo>
                      <a:pt x="124" y="170"/>
                    </a:lnTo>
                    <a:lnTo>
                      <a:pt x="122" y="168"/>
                    </a:lnTo>
                    <a:lnTo>
                      <a:pt x="124" y="166"/>
                    </a:lnTo>
                    <a:lnTo>
                      <a:pt x="122" y="166"/>
                    </a:lnTo>
                    <a:lnTo>
                      <a:pt x="122" y="168"/>
                    </a:lnTo>
                    <a:lnTo>
                      <a:pt x="120" y="166"/>
                    </a:lnTo>
                    <a:lnTo>
                      <a:pt x="116" y="166"/>
                    </a:lnTo>
                    <a:lnTo>
                      <a:pt x="116" y="164"/>
                    </a:lnTo>
                    <a:lnTo>
                      <a:pt x="114" y="164"/>
                    </a:lnTo>
                    <a:lnTo>
                      <a:pt x="114" y="160"/>
                    </a:lnTo>
                    <a:lnTo>
                      <a:pt x="116" y="160"/>
                    </a:lnTo>
                    <a:lnTo>
                      <a:pt x="114" y="158"/>
                    </a:lnTo>
                    <a:lnTo>
                      <a:pt x="116" y="158"/>
                    </a:lnTo>
                    <a:lnTo>
                      <a:pt x="114" y="156"/>
                    </a:lnTo>
                    <a:lnTo>
                      <a:pt x="114" y="154"/>
                    </a:lnTo>
                    <a:lnTo>
                      <a:pt x="110" y="152"/>
                    </a:lnTo>
                    <a:lnTo>
                      <a:pt x="110" y="150"/>
                    </a:lnTo>
                    <a:lnTo>
                      <a:pt x="108" y="150"/>
                    </a:lnTo>
                    <a:lnTo>
                      <a:pt x="106" y="146"/>
                    </a:lnTo>
                    <a:lnTo>
                      <a:pt x="102" y="146"/>
                    </a:lnTo>
                    <a:lnTo>
                      <a:pt x="98" y="144"/>
                    </a:lnTo>
                    <a:lnTo>
                      <a:pt x="96" y="144"/>
                    </a:lnTo>
                    <a:lnTo>
                      <a:pt x="94" y="142"/>
                    </a:lnTo>
                    <a:lnTo>
                      <a:pt x="92" y="138"/>
                    </a:lnTo>
                    <a:lnTo>
                      <a:pt x="90" y="138"/>
                    </a:lnTo>
                    <a:lnTo>
                      <a:pt x="86" y="134"/>
                    </a:lnTo>
                    <a:lnTo>
                      <a:pt x="84" y="130"/>
                    </a:lnTo>
                    <a:lnTo>
                      <a:pt x="82" y="128"/>
                    </a:lnTo>
                    <a:lnTo>
                      <a:pt x="80" y="126"/>
                    </a:lnTo>
                    <a:lnTo>
                      <a:pt x="78" y="126"/>
                    </a:lnTo>
                    <a:lnTo>
                      <a:pt x="76" y="126"/>
                    </a:lnTo>
                    <a:lnTo>
                      <a:pt x="70" y="124"/>
                    </a:lnTo>
                    <a:lnTo>
                      <a:pt x="66" y="120"/>
                    </a:lnTo>
                    <a:lnTo>
                      <a:pt x="62" y="120"/>
                    </a:lnTo>
                    <a:lnTo>
                      <a:pt x="62" y="116"/>
                    </a:lnTo>
                    <a:lnTo>
                      <a:pt x="60" y="114"/>
                    </a:lnTo>
                    <a:lnTo>
                      <a:pt x="60" y="112"/>
                    </a:lnTo>
                    <a:lnTo>
                      <a:pt x="54" y="106"/>
                    </a:lnTo>
                    <a:lnTo>
                      <a:pt x="48" y="100"/>
                    </a:lnTo>
                    <a:lnTo>
                      <a:pt x="48" y="98"/>
                    </a:lnTo>
                    <a:lnTo>
                      <a:pt x="46" y="96"/>
                    </a:lnTo>
                    <a:lnTo>
                      <a:pt x="46" y="92"/>
                    </a:lnTo>
                    <a:lnTo>
                      <a:pt x="44" y="92"/>
                    </a:lnTo>
                    <a:lnTo>
                      <a:pt x="40" y="88"/>
                    </a:lnTo>
                    <a:lnTo>
                      <a:pt x="38" y="84"/>
                    </a:lnTo>
                    <a:lnTo>
                      <a:pt x="38" y="82"/>
                    </a:lnTo>
                    <a:lnTo>
                      <a:pt x="36" y="78"/>
                    </a:lnTo>
                    <a:lnTo>
                      <a:pt x="34" y="78"/>
                    </a:lnTo>
                    <a:lnTo>
                      <a:pt x="26" y="78"/>
                    </a:lnTo>
                    <a:lnTo>
                      <a:pt x="24" y="78"/>
                    </a:lnTo>
                    <a:lnTo>
                      <a:pt x="22" y="78"/>
                    </a:lnTo>
                    <a:lnTo>
                      <a:pt x="20" y="76"/>
                    </a:lnTo>
                    <a:lnTo>
                      <a:pt x="18" y="74"/>
                    </a:lnTo>
                    <a:lnTo>
                      <a:pt x="16" y="70"/>
                    </a:lnTo>
                    <a:lnTo>
                      <a:pt x="14" y="70"/>
                    </a:lnTo>
                    <a:lnTo>
                      <a:pt x="14" y="68"/>
                    </a:lnTo>
                    <a:lnTo>
                      <a:pt x="8" y="68"/>
                    </a:lnTo>
                    <a:lnTo>
                      <a:pt x="4" y="66"/>
                    </a:lnTo>
                    <a:lnTo>
                      <a:pt x="0" y="64"/>
                    </a:lnTo>
                    <a:lnTo>
                      <a:pt x="0" y="62"/>
                    </a:lnTo>
                    <a:lnTo>
                      <a:pt x="0" y="60"/>
                    </a:lnTo>
                    <a:lnTo>
                      <a:pt x="0" y="58"/>
                    </a:lnTo>
                    <a:lnTo>
                      <a:pt x="0" y="54"/>
                    </a:lnTo>
                    <a:lnTo>
                      <a:pt x="2" y="52"/>
                    </a:lnTo>
                    <a:lnTo>
                      <a:pt x="4" y="52"/>
                    </a:lnTo>
                    <a:lnTo>
                      <a:pt x="4" y="50"/>
                    </a:lnTo>
                    <a:lnTo>
                      <a:pt x="4" y="48"/>
                    </a:lnTo>
                    <a:lnTo>
                      <a:pt x="4" y="46"/>
                    </a:lnTo>
                    <a:lnTo>
                      <a:pt x="6" y="46"/>
                    </a:lnTo>
                    <a:lnTo>
                      <a:pt x="8" y="44"/>
                    </a:lnTo>
                    <a:lnTo>
                      <a:pt x="10" y="40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10" y="38"/>
                    </a:lnTo>
                    <a:lnTo>
                      <a:pt x="14" y="38"/>
                    </a:lnTo>
                    <a:lnTo>
                      <a:pt x="14" y="36"/>
                    </a:lnTo>
                    <a:lnTo>
                      <a:pt x="14" y="34"/>
                    </a:lnTo>
                    <a:lnTo>
                      <a:pt x="20" y="32"/>
                    </a:lnTo>
                    <a:lnTo>
                      <a:pt x="26" y="28"/>
                    </a:lnTo>
                    <a:lnTo>
                      <a:pt x="34" y="24"/>
                    </a:lnTo>
                    <a:lnTo>
                      <a:pt x="40" y="22"/>
                    </a:lnTo>
                    <a:lnTo>
                      <a:pt x="40" y="20"/>
                    </a:lnTo>
                    <a:lnTo>
                      <a:pt x="44" y="20"/>
                    </a:lnTo>
                    <a:lnTo>
                      <a:pt x="48" y="16"/>
                    </a:lnTo>
                    <a:lnTo>
                      <a:pt x="52" y="16"/>
                    </a:lnTo>
                    <a:lnTo>
                      <a:pt x="54" y="14"/>
                    </a:lnTo>
                    <a:lnTo>
                      <a:pt x="56" y="14"/>
                    </a:lnTo>
                    <a:lnTo>
                      <a:pt x="60" y="8"/>
                    </a:lnTo>
                    <a:lnTo>
                      <a:pt x="62" y="12"/>
                    </a:lnTo>
                    <a:lnTo>
                      <a:pt x="64" y="12"/>
                    </a:lnTo>
                    <a:lnTo>
                      <a:pt x="66" y="12"/>
                    </a:lnTo>
                    <a:lnTo>
                      <a:pt x="68" y="8"/>
                    </a:lnTo>
                    <a:lnTo>
                      <a:pt x="72" y="8"/>
                    </a:lnTo>
                    <a:lnTo>
                      <a:pt x="90" y="6"/>
                    </a:lnTo>
                    <a:lnTo>
                      <a:pt x="96" y="6"/>
                    </a:lnTo>
                    <a:lnTo>
                      <a:pt x="102" y="4"/>
                    </a:lnTo>
                    <a:lnTo>
                      <a:pt x="132" y="2"/>
                    </a:lnTo>
                    <a:lnTo>
                      <a:pt x="136" y="2"/>
                    </a:lnTo>
                    <a:lnTo>
                      <a:pt x="154" y="0"/>
                    </a:lnTo>
                    <a:lnTo>
                      <a:pt x="154" y="2"/>
                    </a:lnTo>
                    <a:lnTo>
                      <a:pt x="156" y="4"/>
                    </a:lnTo>
                    <a:lnTo>
                      <a:pt x="154" y="8"/>
                    </a:lnTo>
                    <a:lnTo>
                      <a:pt x="156" y="8"/>
                    </a:lnTo>
                    <a:lnTo>
                      <a:pt x="162" y="4"/>
                    </a:lnTo>
                    <a:lnTo>
                      <a:pt x="166" y="6"/>
                    </a:lnTo>
                    <a:lnTo>
                      <a:pt x="170" y="12"/>
                    </a:lnTo>
                    <a:lnTo>
                      <a:pt x="174" y="16"/>
                    </a:lnTo>
                    <a:lnTo>
                      <a:pt x="176" y="28"/>
                    </a:lnTo>
                    <a:lnTo>
                      <a:pt x="192" y="22"/>
                    </a:lnTo>
                    <a:lnTo>
                      <a:pt x="208" y="20"/>
                    </a:lnTo>
                    <a:lnTo>
                      <a:pt x="236" y="16"/>
                    </a:lnTo>
                    <a:lnTo>
                      <a:pt x="254" y="14"/>
                    </a:lnTo>
                    <a:lnTo>
                      <a:pt x="274" y="24"/>
                    </a:lnTo>
                    <a:lnTo>
                      <a:pt x="274" y="28"/>
                    </a:lnTo>
                    <a:lnTo>
                      <a:pt x="304" y="48"/>
                    </a:lnTo>
                    <a:lnTo>
                      <a:pt x="340" y="74"/>
                    </a:lnTo>
                    <a:lnTo>
                      <a:pt x="344" y="78"/>
                    </a:lnTo>
                    <a:lnTo>
                      <a:pt x="342" y="80"/>
                    </a:lnTo>
                    <a:lnTo>
                      <a:pt x="344" y="80"/>
                    </a:lnTo>
                    <a:lnTo>
                      <a:pt x="328" y="96"/>
                    </a:lnTo>
                    <a:lnTo>
                      <a:pt x="322" y="110"/>
                    </a:lnTo>
                    <a:lnTo>
                      <a:pt x="314" y="124"/>
                    </a:lnTo>
                    <a:lnTo>
                      <a:pt x="314" y="134"/>
                    </a:lnTo>
                    <a:lnTo>
                      <a:pt x="312" y="130"/>
                    </a:lnTo>
                    <a:lnTo>
                      <a:pt x="306" y="138"/>
                    </a:lnTo>
                    <a:lnTo>
                      <a:pt x="312" y="146"/>
                    </a:lnTo>
                    <a:lnTo>
                      <a:pt x="310" y="150"/>
                    </a:lnTo>
                    <a:lnTo>
                      <a:pt x="304" y="150"/>
                    </a:lnTo>
                    <a:lnTo>
                      <a:pt x="306" y="152"/>
                    </a:lnTo>
                    <a:lnTo>
                      <a:pt x="308" y="154"/>
                    </a:lnTo>
                    <a:lnTo>
                      <a:pt x="302" y="164"/>
                    </a:lnTo>
                    <a:lnTo>
                      <a:pt x="288" y="166"/>
                    </a:lnTo>
                    <a:lnTo>
                      <a:pt x="284" y="168"/>
                    </a:lnTo>
                    <a:lnTo>
                      <a:pt x="290" y="172"/>
                    </a:lnTo>
                    <a:lnTo>
                      <a:pt x="288" y="174"/>
                    </a:lnTo>
                    <a:lnTo>
                      <a:pt x="278" y="186"/>
                    </a:lnTo>
                    <a:lnTo>
                      <a:pt x="268" y="188"/>
                    </a:lnTo>
                    <a:lnTo>
                      <a:pt x="274" y="174"/>
                    </a:lnTo>
                    <a:lnTo>
                      <a:pt x="266" y="182"/>
                    </a:lnTo>
                    <a:lnTo>
                      <a:pt x="264" y="180"/>
                    </a:lnTo>
                    <a:lnTo>
                      <a:pt x="262" y="180"/>
                    </a:lnTo>
                    <a:lnTo>
                      <a:pt x="264" y="186"/>
                    </a:lnTo>
                    <a:lnTo>
                      <a:pt x="272" y="194"/>
                    </a:lnTo>
                    <a:lnTo>
                      <a:pt x="272" y="198"/>
                    </a:lnTo>
                    <a:lnTo>
                      <a:pt x="264" y="204"/>
                    </a:lnTo>
                    <a:lnTo>
                      <a:pt x="250" y="212"/>
                    </a:lnTo>
                    <a:lnTo>
                      <a:pt x="246" y="218"/>
                    </a:lnTo>
                    <a:lnTo>
                      <a:pt x="242" y="218"/>
                    </a:lnTo>
                    <a:lnTo>
                      <a:pt x="234" y="206"/>
                    </a:lnTo>
                    <a:lnTo>
                      <a:pt x="234" y="204"/>
                    </a:lnTo>
                    <a:lnTo>
                      <a:pt x="236" y="218"/>
                    </a:lnTo>
                    <a:lnTo>
                      <a:pt x="232" y="218"/>
                    </a:lnTo>
                    <a:lnTo>
                      <a:pt x="226" y="216"/>
                    </a:lnTo>
                    <a:lnTo>
                      <a:pt x="228" y="220"/>
                    </a:lnTo>
                    <a:lnTo>
                      <a:pt x="218" y="220"/>
                    </a:lnTo>
                    <a:lnTo>
                      <a:pt x="220" y="222"/>
                    </a:lnTo>
                    <a:lnTo>
                      <a:pt x="232" y="226"/>
                    </a:lnTo>
                    <a:lnTo>
                      <a:pt x="236" y="230"/>
                    </a:lnTo>
                    <a:lnTo>
                      <a:pt x="234" y="234"/>
                    </a:lnTo>
                    <a:lnTo>
                      <a:pt x="226" y="242"/>
                    </a:lnTo>
                    <a:lnTo>
                      <a:pt x="220" y="242"/>
                    </a:lnTo>
                    <a:lnTo>
                      <a:pt x="214" y="234"/>
                    </a:lnTo>
                    <a:lnTo>
                      <a:pt x="208" y="226"/>
                    </a:lnTo>
                    <a:lnTo>
                      <a:pt x="208" y="222"/>
                    </a:lnTo>
                    <a:lnTo>
                      <a:pt x="206" y="222"/>
                    </a:lnTo>
                    <a:lnTo>
                      <a:pt x="202" y="222"/>
                    </a:lnTo>
                    <a:lnTo>
                      <a:pt x="208" y="232"/>
                    </a:lnTo>
                    <a:lnTo>
                      <a:pt x="214" y="246"/>
                    </a:lnTo>
                    <a:lnTo>
                      <a:pt x="206" y="262"/>
                    </a:lnTo>
                    <a:lnTo>
                      <a:pt x="190" y="262"/>
                    </a:lnTo>
                    <a:lnTo>
                      <a:pt x="190" y="260"/>
                    </a:lnTo>
                    <a:lnTo>
                      <a:pt x="190" y="252"/>
                    </a:lnTo>
                    <a:lnTo>
                      <a:pt x="186" y="250"/>
                    </a:lnTo>
                    <a:lnTo>
                      <a:pt x="186" y="248"/>
                    </a:lnTo>
                    <a:lnTo>
                      <a:pt x="188" y="246"/>
                    </a:lnTo>
                    <a:lnTo>
                      <a:pt x="186" y="242"/>
                    </a:lnTo>
                    <a:lnTo>
                      <a:pt x="184" y="242"/>
                    </a:lnTo>
                    <a:lnTo>
                      <a:pt x="184" y="240"/>
                    </a:lnTo>
                    <a:lnTo>
                      <a:pt x="184" y="236"/>
                    </a:lnTo>
                    <a:lnTo>
                      <a:pt x="182" y="234"/>
                    </a:lnTo>
                    <a:lnTo>
                      <a:pt x="182" y="232"/>
                    </a:lnTo>
                    <a:lnTo>
                      <a:pt x="176" y="228"/>
                    </a:lnTo>
                    <a:lnTo>
                      <a:pt x="174" y="226"/>
                    </a:lnTo>
                    <a:lnTo>
                      <a:pt x="172" y="222"/>
                    </a:lnTo>
                    <a:lnTo>
                      <a:pt x="168" y="222"/>
                    </a:lnTo>
                    <a:lnTo>
                      <a:pt x="166" y="222"/>
                    </a:lnTo>
                    <a:lnTo>
                      <a:pt x="162" y="220"/>
                    </a:lnTo>
                    <a:lnTo>
                      <a:pt x="162" y="218"/>
                    </a:lnTo>
                    <a:lnTo>
                      <a:pt x="162" y="214"/>
                    </a:lnTo>
                    <a:lnTo>
                      <a:pt x="160" y="214"/>
                    </a:lnTo>
                    <a:lnTo>
                      <a:pt x="160" y="210"/>
                    </a:lnTo>
                    <a:lnTo>
                      <a:pt x="158" y="206"/>
                    </a:lnTo>
                    <a:lnTo>
                      <a:pt x="158" y="204"/>
                    </a:lnTo>
                    <a:lnTo>
                      <a:pt x="158" y="202"/>
                    </a:lnTo>
                    <a:lnTo>
                      <a:pt x="156" y="202"/>
                    </a:lnTo>
                    <a:lnTo>
                      <a:pt x="156" y="200"/>
                    </a:lnTo>
                    <a:lnTo>
                      <a:pt x="154" y="200"/>
                    </a:lnTo>
                    <a:lnTo>
                      <a:pt x="156" y="198"/>
                    </a:lnTo>
                    <a:lnTo>
                      <a:pt x="154" y="198"/>
                    </a:lnTo>
                    <a:lnTo>
                      <a:pt x="152" y="194"/>
                    </a:lnTo>
                    <a:lnTo>
                      <a:pt x="152" y="188"/>
                    </a:lnTo>
                    <a:lnTo>
                      <a:pt x="150" y="186"/>
                    </a:lnTo>
                    <a:lnTo>
                      <a:pt x="146" y="186"/>
                    </a:lnTo>
                    <a:lnTo>
                      <a:pt x="146" y="184"/>
                    </a:lnTo>
                    <a:lnTo>
                      <a:pt x="144" y="184"/>
                    </a:lnTo>
                    <a:lnTo>
                      <a:pt x="142" y="184"/>
                    </a:lnTo>
                    <a:lnTo>
                      <a:pt x="136" y="182"/>
                    </a:lnTo>
                    <a:lnTo>
                      <a:pt x="132" y="180"/>
                    </a:lnTo>
                    <a:lnTo>
                      <a:pt x="130" y="176"/>
                    </a:lnTo>
                    <a:lnTo>
                      <a:pt x="130" y="174"/>
                    </a:lnTo>
                    <a:close/>
                    <a:moveTo>
                      <a:pt x="214" y="244"/>
                    </a:moveTo>
                    <a:lnTo>
                      <a:pt x="218" y="242"/>
                    </a:lnTo>
                    <a:lnTo>
                      <a:pt x="222" y="246"/>
                    </a:lnTo>
                    <a:lnTo>
                      <a:pt x="212" y="258"/>
                    </a:lnTo>
                    <a:lnTo>
                      <a:pt x="214" y="244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7" name="Freeform 299"/>
              <p:cNvSpPr>
                <a:spLocks/>
              </p:cNvSpPr>
              <p:nvPr/>
            </p:nvSpPr>
            <p:spPr bwMode="auto">
              <a:xfrm>
                <a:off x="3036" y="2799"/>
                <a:ext cx="348" cy="310"/>
              </a:xfrm>
              <a:custGeom>
                <a:avLst/>
                <a:gdLst>
                  <a:gd name="T0" fmla="*/ 16 w 348"/>
                  <a:gd name="T1" fmla="*/ 106 h 310"/>
                  <a:gd name="T2" fmla="*/ 2 w 348"/>
                  <a:gd name="T3" fmla="*/ 12 h 310"/>
                  <a:gd name="T4" fmla="*/ 90 w 348"/>
                  <a:gd name="T5" fmla="*/ 8 h 310"/>
                  <a:gd name="T6" fmla="*/ 172 w 348"/>
                  <a:gd name="T7" fmla="*/ 6 h 310"/>
                  <a:gd name="T8" fmla="*/ 264 w 348"/>
                  <a:gd name="T9" fmla="*/ 2 h 310"/>
                  <a:gd name="T10" fmla="*/ 314 w 348"/>
                  <a:gd name="T11" fmla="*/ 2 h 310"/>
                  <a:gd name="T12" fmla="*/ 316 w 348"/>
                  <a:gd name="T13" fmla="*/ 14 h 310"/>
                  <a:gd name="T14" fmla="*/ 310 w 348"/>
                  <a:gd name="T15" fmla="*/ 26 h 310"/>
                  <a:gd name="T16" fmla="*/ 300 w 348"/>
                  <a:gd name="T17" fmla="*/ 34 h 310"/>
                  <a:gd name="T18" fmla="*/ 344 w 348"/>
                  <a:gd name="T19" fmla="*/ 42 h 310"/>
                  <a:gd name="T20" fmla="*/ 340 w 348"/>
                  <a:gd name="T21" fmla="*/ 46 h 310"/>
                  <a:gd name="T22" fmla="*/ 346 w 348"/>
                  <a:gd name="T23" fmla="*/ 56 h 310"/>
                  <a:gd name="T24" fmla="*/ 336 w 348"/>
                  <a:gd name="T25" fmla="*/ 60 h 310"/>
                  <a:gd name="T26" fmla="*/ 332 w 348"/>
                  <a:gd name="T27" fmla="*/ 68 h 310"/>
                  <a:gd name="T28" fmla="*/ 332 w 348"/>
                  <a:gd name="T29" fmla="*/ 80 h 310"/>
                  <a:gd name="T30" fmla="*/ 322 w 348"/>
                  <a:gd name="T31" fmla="*/ 82 h 310"/>
                  <a:gd name="T32" fmla="*/ 320 w 348"/>
                  <a:gd name="T33" fmla="*/ 84 h 310"/>
                  <a:gd name="T34" fmla="*/ 318 w 348"/>
                  <a:gd name="T35" fmla="*/ 92 h 310"/>
                  <a:gd name="T36" fmla="*/ 320 w 348"/>
                  <a:gd name="T37" fmla="*/ 102 h 310"/>
                  <a:gd name="T38" fmla="*/ 322 w 348"/>
                  <a:gd name="T39" fmla="*/ 108 h 310"/>
                  <a:gd name="T40" fmla="*/ 318 w 348"/>
                  <a:gd name="T41" fmla="*/ 114 h 310"/>
                  <a:gd name="T42" fmla="*/ 306 w 348"/>
                  <a:gd name="T43" fmla="*/ 124 h 310"/>
                  <a:gd name="T44" fmla="*/ 310 w 348"/>
                  <a:gd name="T45" fmla="*/ 138 h 310"/>
                  <a:gd name="T46" fmla="*/ 302 w 348"/>
                  <a:gd name="T47" fmla="*/ 142 h 310"/>
                  <a:gd name="T48" fmla="*/ 296 w 348"/>
                  <a:gd name="T49" fmla="*/ 144 h 310"/>
                  <a:gd name="T50" fmla="*/ 292 w 348"/>
                  <a:gd name="T51" fmla="*/ 152 h 310"/>
                  <a:gd name="T52" fmla="*/ 290 w 348"/>
                  <a:gd name="T53" fmla="*/ 148 h 310"/>
                  <a:gd name="T54" fmla="*/ 292 w 348"/>
                  <a:gd name="T55" fmla="*/ 160 h 310"/>
                  <a:gd name="T56" fmla="*/ 288 w 348"/>
                  <a:gd name="T57" fmla="*/ 160 h 310"/>
                  <a:gd name="T58" fmla="*/ 290 w 348"/>
                  <a:gd name="T59" fmla="*/ 178 h 310"/>
                  <a:gd name="T60" fmla="*/ 284 w 348"/>
                  <a:gd name="T61" fmla="*/ 188 h 310"/>
                  <a:gd name="T62" fmla="*/ 278 w 348"/>
                  <a:gd name="T63" fmla="*/ 194 h 310"/>
                  <a:gd name="T64" fmla="*/ 272 w 348"/>
                  <a:gd name="T65" fmla="*/ 198 h 310"/>
                  <a:gd name="T66" fmla="*/ 276 w 348"/>
                  <a:gd name="T67" fmla="*/ 202 h 310"/>
                  <a:gd name="T68" fmla="*/ 264 w 348"/>
                  <a:gd name="T69" fmla="*/ 208 h 310"/>
                  <a:gd name="T70" fmla="*/ 264 w 348"/>
                  <a:gd name="T71" fmla="*/ 216 h 310"/>
                  <a:gd name="T72" fmla="*/ 260 w 348"/>
                  <a:gd name="T73" fmla="*/ 218 h 310"/>
                  <a:gd name="T74" fmla="*/ 258 w 348"/>
                  <a:gd name="T75" fmla="*/ 230 h 310"/>
                  <a:gd name="T76" fmla="*/ 260 w 348"/>
                  <a:gd name="T77" fmla="*/ 238 h 310"/>
                  <a:gd name="T78" fmla="*/ 254 w 348"/>
                  <a:gd name="T79" fmla="*/ 244 h 310"/>
                  <a:gd name="T80" fmla="*/ 258 w 348"/>
                  <a:gd name="T81" fmla="*/ 246 h 310"/>
                  <a:gd name="T82" fmla="*/ 254 w 348"/>
                  <a:gd name="T83" fmla="*/ 248 h 310"/>
                  <a:gd name="T84" fmla="*/ 248 w 348"/>
                  <a:gd name="T85" fmla="*/ 258 h 310"/>
                  <a:gd name="T86" fmla="*/ 254 w 348"/>
                  <a:gd name="T87" fmla="*/ 264 h 310"/>
                  <a:gd name="T88" fmla="*/ 256 w 348"/>
                  <a:gd name="T89" fmla="*/ 266 h 310"/>
                  <a:gd name="T90" fmla="*/ 258 w 348"/>
                  <a:gd name="T91" fmla="*/ 264 h 310"/>
                  <a:gd name="T92" fmla="*/ 256 w 348"/>
                  <a:gd name="T93" fmla="*/ 274 h 310"/>
                  <a:gd name="T94" fmla="*/ 262 w 348"/>
                  <a:gd name="T95" fmla="*/ 278 h 310"/>
                  <a:gd name="T96" fmla="*/ 260 w 348"/>
                  <a:gd name="T97" fmla="*/ 292 h 310"/>
                  <a:gd name="T98" fmla="*/ 256 w 348"/>
                  <a:gd name="T99" fmla="*/ 296 h 310"/>
                  <a:gd name="T100" fmla="*/ 248 w 348"/>
                  <a:gd name="T101" fmla="*/ 304 h 310"/>
                  <a:gd name="T102" fmla="*/ 106 w 348"/>
                  <a:gd name="T103" fmla="*/ 308 h 310"/>
                  <a:gd name="T104" fmla="*/ 46 w 348"/>
                  <a:gd name="T105" fmla="*/ 288 h 310"/>
                  <a:gd name="T106" fmla="*/ 36 w 348"/>
                  <a:gd name="T107" fmla="*/ 260 h 310"/>
                  <a:gd name="T108" fmla="*/ 32 w 348"/>
                  <a:gd name="T109" fmla="*/ 260 h 310"/>
                  <a:gd name="T110" fmla="*/ 26 w 348"/>
                  <a:gd name="T111" fmla="*/ 262 h 310"/>
                  <a:gd name="T112" fmla="*/ 18 w 348"/>
                  <a:gd name="T113" fmla="*/ 262 h 310"/>
                  <a:gd name="T114" fmla="*/ 14 w 348"/>
                  <a:gd name="T115" fmla="*/ 258 h 31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348" h="310">
                    <a:moveTo>
                      <a:pt x="14" y="210"/>
                    </a:moveTo>
                    <a:lnTo>
                      <a:pt x="14" y="182"/>
                    </a:lnTo>
                    <a:lnTo>
                      <a:pt x="16" y="164"/>
                    </a:lnTo>
                    <a:lnTo>
                      <a:pt x="16" y="144"/>
                    </a:lnTo>
                    <a:lnTo>
                      <a:pt x="16" y="106"/>
                    </a:lnTo>
                    <a:lnTo>
                      <a:pt x="12" y="84"/>
                    </a:lnTo>
                    <a:lnTo>
                      <a:pt x="12" y="74"/>
                    </a:lnTo>
                    <a:lnTo>
                      <a:pt x="6" y="44"/>
                    </a:lnTo>
                    <a:lnTo>
                      <a:pt x="4" y="38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36" y="12"/>
                    </a:lnTo>
                    <a:lnTo>
                      <a:pt x="52" y="8"/>
                    </a:lnTo>
                    <a:lnTo>
                      <a:pt x="72" y="8"/>
                    </a:lnTo>
                    <a:lnTo>
                      <a:pt x="90" y="8"/>
                    </a:lnTo>
                    <a:lnTo>
                      <a:pt x="92" y="8"/>
                    </a:lnTo>
                    <a:lnTo>
                      <a:pt x="122" y="8"/>
                    </a:lnTo>
                    <a:lnTo>
                      <a:pt x="128" y="6"/>
                    </a:lnTo>
                    <a:lnTo>
                      <a:pt x="144" y="6"/>
                    </a:lnTo>
                    <a:lnTo>
                      <a:pt x="172" y="6"/>
                    </a:lnTo>
                    <a:lnTo>
                      <a:pt x="202" y="4"/>
                    </a:lnTo>
                    <a:lnTo>
                      <a:pt x="218" y="4"/>
                    </a:lnTo>
                    <a:lnTo>
                      <a:pt x="224" y="4"/>
                    </a:lnTo>
                    <a:lnTo>
                      <a:pt x="242" y="2"/>
                    </a:lnTo>
                    <a:lnTo>
                      <a:pt x="264" y="2"/>
                    </a:lnTo>
                    <a:lnTo>
                      <a:pt x="280" y="0"/>
                    </a:lnTo>
                    <a:lnTo>
                      <a:pt x="304" y="0"/>
                    </a:lnTo>
                    <a:lnTo>
                      <a:pt x="308" y="0"/>
                    </a:lnTo>
                    <a:lnTo>
                      <a:pt x="310" y="2"/>
                    </a:lnTo>
                    <a:lnTo>
                      <a:pt x="314" y="2"/>
                    </a:lnTo>
                    <a:lnTo>
                      <a:pt x="310" y="4"/>
                    </a:lnTo>
                    <a:lnTo>
                      <a:pt x="314" y="6"/>
                    </a:lnTo>
                    <a:lnTo>
                      <a:pt x="316" y="6"/>
                    </a:lnTo>
                    <a:lnTo>
                      <a:pt x="318" y="8"/>
                    </a:lnTo>
                    <a:lnTo>
                      <a:pt x="316" y="14"/>
                    </a:lnTo>
                    <a:lnTo>
                      <a:pt x="318" y="16"/>
                    </a:lnTo>
                    <a:lnTo>
                      <a:pt x="318" y="18"/>
                    </a:lnTo>
                    <a:lnTo>
                      <a:pt x="314" y="18"/>
                    </a:lnTo>
                    <a:lnTo>
                      <a:pt x="314" y="22"/>
                    </a:lnTo>
                    <a:lnTo>
                      <a:pt x="310" y="26"/>
                    </a:lnTo>
                    <a:lnTo>
                      <a:pt x="306" y="28"/>
                    </a:lnTo>
                    <a:lnTo>
                      <a:pt x="306" y="30"/>
                    </a:lnTo>
                    <a:lnTo>
                      <a:pt x="304" y="32"/>
                    </a:lnTo>
                    <a:lnTo>
                      <a:pt x="302" y="32"/>
                    </a:lnTo>
                    <a:lnTo>
                      <a:pt x="300" y="34"/>
                    </a:lnTo>
                    <a:lnTo>
                      <a:pt x="296" y="44"/>
                    </a:lnTo>
                    <a:lnTo>
                      <a:pt x="304" y="44"/>
                    </a:lnTo>
                    <a:lnTo>
                      <a:pt x="324" y="42"/>
                    </a:lnTo>
                    <a:lnTo>
                      <a:pt x="344" y="38"/>
                    </a:lnTo>
                    <a:lnTo>
                      <a:pt x="344" y="42"/>
                    </a:lnTo>
                    <a:lnTo>
                      <a:pt x="346" y="44"/>
                    </a:lnTo>
                    <a:lnTo>
                      <a:pt x="348" y="46"/>
                    </a:lnTo>
                    <a:lnTo>
                      <a:pt x="348" y="48"/>
                    </a:lnTo>
                    <a:lnTo>
                      <a:pt x="344" y="48"/>
                    </a:lnTo>
                    <a:lnTo>
                      <a:pt x="340" y="46"/>
                    </a:lnTo>
                    <a:lnTo>
                      <a:pt x="340" y="48"/>
                    </a:lnTo>
                    <a:lnTo>
                      <a:pt x="338" y="50"/>
                    </a:lnTo>
                    <a:lnTo>
                      <a:pt x="340" y="50"/>
                    </a:lnTo>
                    <a:lnTo>
                      <a:pt x="346" y="52"/>
                    </a:lnTo>
                    <a:lnTo>
                      <a:pt x="346" y="56"/>
                    </a:lnTo>
                    <a:lnTo>
                      <a:pt x="344" y="56"/>
                    </a:lnTo>
                    <a:lnTo>
                      <a:pt x="340" y="56"/>
                    </a:lnTo>
                    <a:lnTo>
                      <a:pt x="338" y="58"/>
                    </a:lnTo>
                    <a:lnTo>
                      <a:pt x="338" y="60"/>
                    </a:lnTo>
                    <a:lnTo>
                      <a:pt x="336" y="60"/>
                    </a:lnTo>
                    <a:lnTo>
                      <a:pt x="334" y="62"/>
                    </a:lnTo>
                    <a:lnTo>
                      <a:pt x="330" y="62"/>
                    </a:lnTo>
                    <a:lnTo>
                      <a:pt x="326" y="64"/>
                    </a:lnTo>
                    <a:lnTo>
                      <a:pt x="330" y="68"/>
                    </a:lnTo>
                    <a:lnTo>
                      <a:pt x="332" y="68"/>
                    </a:lnTo>
                    <a:lnTo>
                      <a:pt x="334" y="68"/>
                    </a:lnTo>
                    <a:lnTo>
                      <a:pt x="336" y="72"/>
                    </a:lnTo>
                    <a:lnTo>
                      <a:pt x="334" y="72"/>
                    </a:lnTo>
                    <a:lnTo>
                      <a:pt x="326" y="76"/>
                    </a:lnTo>
                    <a:lnTo>
                      <a:pt x="332" y="80"/>
                    </a:lnTo>
                    <a:lnTo>
                      <a:pt x="330" y="80"/>
                    </a:lnTo>
                    <a:lnTo>
                      <a:pt x="326" y="80"/>
                    </a:lnTo>
                    <a:lnTo>
                      <a:pt x="326" y="78"/>
                    </a:lnTo>
                    <a:lnTo>
                      <a:pt x="322" y="80"/>
                    </a:lnTo>
                    <a:lnTo>
                      <a:pt x="322" y="82"/>
                    </a:lnTo>
                    <a:lnTo>
                      <a:pt x="324" y="90"/>
                    </a:lnTo>
                    <a:lnTo>
                      <a:pt x="322" y="92"/>
                    </a:lnTo>
                    <a:lnTo>
                      <a:pt x="320" y="90"/>
                    </a:lnTo>
                    <a:lnTo>
                      <a:pt x="320" y="88"/>
                    </a:lnTo>
                    <a:lnTo>
                      <a:pt x="320" y="84"/>
                    </a:lnTo>
                    <a:lnTo>
                      <a:pt x="318" y="88"/>
                    </a:lnTo>
                    <a:lnTo>
                      <a:pt x="316" y="90"/>
                    </a:lnTo>
                    <a:lnTo>
                      <a:pt x="314" y="92"/>
                    </a:lnTo>
                    <a:lnTo>
                      <a:pt x="316" y="94"/>
                    </a:lnTo>
                    <a:lnTo>
                      <a:pt x="318" y="92"/>
                    </a:lnTo>
                    <a:lnTo>
                      <a:pt x="320" y="92"/>
                    </a:lnTo>
                    <a:lnTo>
                      <a:pt x="320" y="94"/>
                    </a:lnTo>
                    <a:lnTo>
                      <a:pt x="318" y="96"/>
                    </a:lnTo>
                    <a:lnTo>
                      <a:pt x="320" y="96"/>
                    </a:lnTo>
                    <a:lnTo>
                      <a:pt x="320" y="102"/>
                    </a:lnTo>
                    <a:lnTo>
                      <a:pt x="316" y="102"/>
                    </a:lnTo>
                    <a:lnTo>
                      <a:pt x="316" y="104"/>
                    </a:lnTo>
                    <a:lnTo>
                      <a:pt x="316" y="106"/>
                    </a:lnTo>
                    <a:lnTo>
                      <a:pt x="320" y="106"/>
                    </a:lnTo>
                    <a:lnTo>
                      <a:pt x="322" y="108"/>
                    </a:lnTo>
                    <a:lnTo>
                      <a:pt x="322" y="110"/>
                    </a:lnTo>
                    <a:lnTo>
                      <a:pt x="322" y="112"/>
                    </a:lnTo>
                    <a:lnTo>
                      <a:pt x="322" y="114"/>
                    </a:lnTo>
                    <a:lnTo>
                      <a:pt x="322" y="118"/>
                    </a:lnTo>
                    <a:lnTo>
                      <a:pt x="318" y="114"/>
                    </a:lnTo>
                    <a:lnTo>
                      <a:pt x="316" y="118"/>
                    </a:lnTo>
                    <a:lnTo>
                      <a:pt x="316" y="120"/>
                    </a:lnTo>
                    <a:lnTo>
                      <a:pt x="316" y="122"/>
                    </a:lnTo>
                    <a:lnTo>
                      <a:pt x="314" y="124"/>
                    </a:lnTo>
                    <a:lnTo>
                      <a:pt x="306" y="124"/>
                    </a:lnTo>
                    <a:lnTo>
                      <a:pt x="306" y="128"/>
                    </a:lnTo>
                    <a:lnTo>
                      <a:pt x="306" y="132"/>
                    </a:lnTo>
                    <a:lnTo>
                      <a:pt x="310" y="134"/>
                    </a:lnTo>
                    <a:lnTo>
                      <a:pt x="310" y="136"/>
                    </a:lnTo>
                    <a:lnTo>
                      <a:pt x="310" y="138"/>
                    </a:lnTo>
                    <a:lnTo>
                      <a:pt x="308" y="138"/>
                    </a:lnTo>
                    <a:lnTo>
                      <a:pt x="308" y="140"/>
                    </a:lnTo>
                    <a:lnTo>
                      <a:pt x="306" y="140"/>
                    </a:lnTo>
                    <a:lnTo>
                      <a:pt x="304" y="140"/>
                    </a:lnTo>
                    <a:lnTo>
                      <a:pt x="302" y="142"/>
                    </a:lnTo>
                    <a:lnTo>
                      <a:pt x="300" y="142"/>
                    </a:lnTo>
                    <a:lnTo>
                      <a:pt x="300" y="140"/>
                    </a:lnTo>
                    <a:lnTo>
                      <a:pt x="296" y="138"/>
                    </a:lnTo>
                    <a:lnTo>
                      <a:pt x="294" y="140"/>
                    </a:lnTo>
                    <a:lnTo>
                      <a:pt x="296" y="144"/>
                    </a:lnTo>
                    <a:lnTo>
                      <a:pt x="296" y="148"/>
                    </a:lnTo>
                    <a:lnTo>
                      <a:pt x="296" y="150"/>
                    </a:lnTo>
                    <a:lnTo>
                      <a:pt x="296" y="152"/>
                    </a:lnTo>
                    <a:lnTo>
                      <a:pt x="294" y="152"/>
                    </a:lnTo>
                    <a:lnTo>
                      <a:pt x="292" y="152"/>
                    </a:lnTo>
                    <a:lnTo>
                      <a:pt x="294" y="150"/>
                    </a:lnTo>
                    <a:lnTo>
                      <a:pt x="294" y="148"/>
                    </a:lnTo>
                    <a:lnTo>
                      <a:pt x="292" y="148"/>
                    </a:lnTo>
                    <a:lnTo>
                      <a:pt x="292" y="144"/>
                    </a:lnTo>
                    <a:lnTo>
                      <a:pt x="290" y="148"/>
                    </a:lnTo>
                    <a:lnTo>
                      <a:pt x="292" y="154"/>
                    </a:lnTo>
                    <a:lnTo>
                      <a:pt x="296" y="154"/>
                    </a:lnTo>
                    <a:lnTo>
                      <a:pt x="296" y="156"/>
                    </a:lnTo>
                    <a:lnTo>
                      <a:pt x="294" y="160"/>
                    </a:lnTo>
                    <a:lnTo>
                      <a:pt x="292" y="160"/>
                    </a:lnTo>
                    <a:lnTo>
                      <a:pt x="292" y="158"/>
                    </a:lnTo>
                    <a:lnTo>
                      <a:pt x="292" y="156"/>
                    </a:lnTo>
                    <a:lnTo>
                      <a:pt x="290" y="156"/>
                    </a:lnTo>
                    <a:lnTo>
                      <a:pt x="290" y="160"/>
                    </a:lnTo>
                    <a:lnTo>
                      <a:pt x="288" y="160"/>
                    </a:lnTo>
                    <a:lnTo>
                      <a:pt x="290" y="164"/>
                    </a:lnTo>
                    <a:lnTo>
                      <a:pt x="292" y="168"/>
                    </a:lnTo>
                    <a:lnTo>
                      <a:pt x="290" y="170"/>
                    </a:lnTo>
                    <a:lnTo>
                      <a:pt x="290" y="172"/>
                    </a:lnTo>
                    <a:lnTo>
                      <a:pt x="290" y="178"/>
                    </a:lnTo>
                    <a:lnTo>
                      <a:pt x="290" y="180"/>
                    </a:lnTo>
                    <a:lnTo>
                      <a:pt x="288" y="182"/>
                    </a:lnTo>
                    <a:lnTo>
                      <a:pt x="286" y="184"/>
                    </a:lnTo>
                    <a:lnTo>
                      <a:pt x="286" y="188"/>
                    </a:lnTo>
                    <a:lnTo>
                      <a:pt x="284" y="188"/>
                    </a:lnTo>
                    <a:lnTo>
                      <a:pt x="284" y="184"/>
                    </a:lnTo>
                    <a:lnTo>
                      <a:pt x="278" y="184"/>
                    </a:lnTo>
                    <a:lnTo>
                      <a:pt x="278" y="186"/>
                    </a:lnTo>
                    <a:lnTo>
                      <a:pt x="278" y="188"/>
                    </a:lnTo>
                    <a:lnTo>
                      <a:pt x="278" y="194"/>
                    </a:lnTo>
                    <a:lnTo>
                      <a:pt x="276" y="190"/>
                    </a:lnTo>
                    <a:lnTo>
                      <a:pt x="274" y="190"/>
                    </a:lnTo>
                    <a:lnTo>
                      <a:pt x="274" y="194"/>
                    </a:lnTo>
                    <a:lnTo>
                      <a:pt x="274" y="198"/>
                    </a:lnTo>
                    <a:lnTo>
                      <a:pt x="272" y="198"/>
                    </a:lnTo>
                    <a:lnTo>
                      <a:pt x="268" y="196"/>
                    </a:lnTo>
                    <a:lnTo>
                      <a:pt x="264" y="198"/>
                    </a:lnTo>
                    <a:lnTo>
                      <a:pt x="268" y="200"/>
                    </a:lnTo>
                    <a:lnTo>
                      <a:pt x="274" y="200"/>
                    </a:lnTo>
                    <a:lnTo>
                      <a:pt x="276" y="202"/>
                    </a:lnTo>
                    <a:lnTo>
                      <a:pt x="274" y="204"/>
                    </a:lnTo>
                    <a:lnTo>
                      <a:pt x="272" y="204"/>
                    </a:lnTo>
                    <a:lnTo>
                      <a:pt x="268" y="200"/>
                    </a:lnTo>
                    <a:lnTo>
                      <a:pt x="264" y="204"/>
                    </a:lnTo>
                    <a:lnTo>
                      <a:pt x="264" y="208"/>
                    </a:lnTo>
                    <a:lnTo>
                      <a:pt x="270" y="210"/>
                    </a:lnTo>
                    <a:lnTo>
                      <a:pt x="272" y="210"/>
                    </a:lnTo>
                    <a:lnTo>
                      <a:pt x="270" y="214"/>
                    </a:lnTo>
                    <a:lnTo>
                      <a:pt x="264" y="214"/>
                    </a:lnTo>
                    <a:lnTo>
                      <a:pt x="264" y="216"/>
                    </a:lnTo>
                    <a:lnTo>
                      <a:pt x="264" y="218"/>
                    </a:lnTo>
                    <a:lnTo>
                      <a:pt x="264" y="220"/>
                    </a:lnTo>
                    <a:lnTo>
                      <a:pt x="262" y="220"/>
                    </a:lnTo>
                    <a:lnTo>
                      <a:pt x="262" y="218"/>
                    </a:lnTo>
                    <a:lnTo>
                      <a:pt x="260" y="218"/>
                    </a:lnTo>
                    <a:lnTo>
                      <a:pt x="258" y="216"/>
                    </a:lnTo>
                    <a:lnTo>
                      <a:pt x="256" y="218"/>
                    </a:lnTo>
                    <a:lnTo>
                      <a:pt x="258" y="220"/>
                    </a:lnTo>
                    <a:lnTo>
                      <a:pt x="260" y="224"/>
                    </a:lnTo>
                    <a:lnTo>
                      <a:pt x="258" y="230"/>
                    </a:lnTo>
                    <a:lnTo>
                      <a:pt x="260" y="232"/>
                    </a:lnTo>
                    <a:lnTo>
                      <a:pt x="264" y="234"/>
                    </a:lnTo>
                    <a:lnTo>
                      <a:pt x="264" y="238"/>
                    </a:lnTo>
                    <a:lnTo>
                      <a:pt x="262" y="238"/>
                    </a:lnTo>
                    <a:lnTo>
                      <a:pt x="260" y="238"/>
                    </a:lnTo>
                    <a:lnTo>
                      <a:pt x="258" y="238"/>
                    </a:lnTo>
                    <a:lnTo>
                      <a:pt x="256" y="238"/>
                    </a:lnTo>
                    <a:lnTo>
                      <a:pt x="254" y="238"/>
                    </a:lnTo>
                    <a:lnTo>
                      <a:pt x="254" y="242"/>
                    </a:lnTo>
                    <a:lnTo>
                      <a:pt x="254" y="244"/>
                    </a:lnTo>
                    <a:lnTo>
                      <a:pt x="256" y="244"/>
                    </a:lnTo>
                    <a:lnTo>
                      <a:pt x="260" y="242"/>
                    </a:lnTo>
                    <a:lnTo>
                      <a:pt x="260" y="244"/>
                    </a:lnTo>
                    <a:lnTo>
                      <a:pt x="260" y="246"/>
                    </a:lnTo>
                    <a:lnTo>
                      <a:pt x="258" y="246"/>
                    </a:lnTo>
                    <a:lnTo>
                      <a:pt x="256" y="246"/>
                    </a:lnTo>
                    <a:lnTo>
                      <a:pt x="250" y="242"/>
                    </a:lnTo>
                    <a:lnTo>
                      <a:pt x="248" y="244"/>
                    </a:lnTo>
                    <a:lnTo>
                      <a:pt x="248" y="246"/>
                    </a:lnTo>
                    <a:lnTo>
                      <a:pt x="254" y="248"/>
                    </a:lnTo>
                    <a:lnTo>
                      <a:pt x="254" y="250"/>
                    </a:lnTo>
                    <a:lnTo>
                      <a:pt x="254" y="256"/>
                    </a:lnTo>
                    <a:lnTo>
                      <a:pt x="250" y="256"/>
                    </a:lnTo>
                    <a:lnTo>
                      <a:pt x="248" y="254"/>
                    </a:lnTo>
                    <a:lnTo>
                      <a:pt x="248" y="258"/>
                    </a:lnTo>
                    <a:lnTo>
                      <a:pt x="250" y="260"/>
                    </a:lnTo>
                    <a:lnTo>
                      <a:pt x="248" y="264"/>
                    </a:lnTo>
                    <a:lnTo>
                      <a:pt x="248" y="266"/>
                    </a:lnTo>
                    <a:lnTo>
                      <a:pt x="250" y="266"/>
                    </a:lnTo>
                    <a:lnTo>
                      <a:pt x="254" y="264"/>
                    </a:lnTo>
                    <a:lnTo>
                      <a:pt x="250" y="260"/>
                    </a:lnTo>
                    <a:lnTo>
                      <a:pt x="254" y="260"/>
                    </a:lnTo>
                    <a:lnTo>
                      <a:pt x="256" y="262"/>
                    </a:lnTo>
                    <a:lnTo>
                      <a:pt x="256" y="264"/>
                    </a:lnTo>
                    <a:lnTo>
                      <a:pt x="256" y="266"/>
                    </a:lnTo>
                    <a:lnTo>
                      <a:pt x="250" y="270"/>
                    </a:lnTo>
                    <a:lnTo>
                      <a:pt x="250" y="272"/>
                    </a:lnTo>
                    <a:lnTo>
                      <a:pt x="256" y="272"/>
                    </a:lnTo>
                    <a:lnTo>
                      <a:pt x="258" y="270"/>
                    </a:lnTo>
                    <a:lnTo>
                      <a:pt x="258" y="264"/>
                    </a:lnTo>
                    <a:lnTo>
                      <a:pt x="260" y="264"/>
                    </a:lnTo>
                    <a:lnTo>
                      <a:pt x="260" y="266"/>
                    </a:lnTo>
                    <a:lnTo>
                      <a:pt x="260" y="270"/>
                    </a:lnTo>
                    <a:lnTo>
                      <a:pt x="258" y="270"/>
                    </a:lnTo>
                    <a:lnTo>
                      <a:pt x="256" y="274"/>
                    </a:lnTo>
                    <a:lnTo>
                      <a:pt x="256" y="276"/>
                    </a:lnTo>
                    <a:lnTo>
                      <a:pt x="258" y="280"/>
                    </a:lnTo>
                    <a:lnTo>
                      <a:pt x="258" y="284"/>
                    </a:lnTo>
                    <a:lnTo>
                      <a:pt x="260" y="278"/>
                    </a:lnTo>
                    <a:lnTo>
                      <a:pt x="262" y="278"/>
                    </a:lnTo>
                    <a:lnTo>
                      <a:pt x="262" y="280"/>
                    </a:lnTo>
                    <a:lnTo>
                      <a:pt x="262" y="284"/>
                    </a:lnTo>
                    <a:lnTo>
                      <a:pt x="260" y="286"/>
                    </a:lnTo>
                    <a:lnTo>
                      <a:pt x="260" y="290"/>
                    </a:lnTo>
                    <a:lnTo>
                      <a:pt x="260" y="292"/>
                    </a:lnTo>
                    <a:lnTo>
                      <a:pt x="258" y="292"/>
                    </a:lnTo>
                    <a:lnTo>
                      <a:pt x="254" y="292"/>
                    </a:lnTo>
                    <a:lnTo>
                      <a:pt x="250" y="292"/>
                    </a:lnTo>
                    <a:lnTo>
                      <a:pt x="254" y="294"/>
                    </a:lnTo>
                    <a:lnTo>
                      <a:pt x="256" y="296"/>
                    </a:lnTo>
                    <a:lnTo>
                      <a:pt x="258" y="300"/>
                    </a:lnTo>
                    <a:lnTo>
                      <a:pt x="258" y="302"/>
                    </a:lnTo>
                    <a:lnTo>
                      <a:pt x="256" y="302"/>
                    </a:lnTo>
                    <a:lnTo>
                      <a:pt x="256" y="304"/>
                    </a:lnTo>
                    <a:lnTo>
                      <a:pt x="248" y="304"/>
                    </a:lnTo>
                    <a:lnTo>
                      <a:pt x="234" y="304"/>
                    </a:lnTo>
                    <a:lnTo>
                      <a:pt x="188" y="306"/>
                    </a:lnTo>
                    <a:lnTo>
                      <a:pt x="142" y="308"/>
                    </a:lnTo>
                    <a:lnTo>
                      <a:pt x="124" y="308"/>
                    </a:lnTo>
                    <a:lnTo>
                      <a:pt x="106" y="308"/>
                    </a:lnTo>
                    <a:lnTo>
                      <a:pt x="88" y="308"/>
                    </a:lnTo>
                    <a:lnTo>
                      <a:pt x="86" y="308"/>
                    </a:lnTo>
                    <a:lnTo>
                      <a:pt x="64" y="310"/>
                    </a:lnTo>
                    <a:lnTo>
                      <a:pt x="46" y="310"/>
                    </a:lnTo>
                    <a:lnTo>
                      <a:pt x="46" y="288"/>
                    </a:lnTo>
                    <a:lnTo>
                      <a:pt x="46" y="264"/>
                    </a:lnTo>
                    <a:lnTo>
                      <a:pt x="44" y="262"/>
                    </a:lnTo>
                    <a:lnTo>
                      <a:pt x="42" y="262"/>
                    </a:lnTo>
                    <a:lnTo>
                      <a:pt x="36" y="262"/>
                    </a:lnTo>
                    <a:lnTo>
                      <a:pt x="36" y="260"/>
                    </a:lnTo>
                    <a:lnTo>
                      <a:pt x="34" y="262"/>
                    </a:lnTo>
                    <a:lnTo>
                      <a:pt x="34" y="264"/>
                    </a:lnTo>
                    <a:lnTo>
                      <a:pt x="32" y="264"/>
                    </a:lnTo>
                    <a:lnTo>
                      <a:pt x="32" y="262"/>
                    </a:lnTo>
                    <a:lnTo>
                      <a:pt x="32" y="260"/>
                    </a:lnTo>
                    <a:lnTo>
                      <a:pt x="30" y="264"/>
                    </a:lnTo>
                    <a:lnTo>
                      <a:pt x="30" y="262"/>
                    </a:lnTo>
                    <a:lnTo>
                      <a:pt x="28" y="262"/>
                    </a:lnTo>
                    <a:lnTo>
                      <a:pt x="28" y="264"/>
                    </a:lnTo>
                    <a:lnTo>
                      <a:pt x="26" y="262"/>
                    </a:lnTo>
                    <a:lnTo>
                      <a:pt x="22" y="264"/>
                    </a:lnTo>
                    <a:lnTo>
                      <a:pt x="20" y="264"/>
                    </a:lnTo>
                    <a:lnTo>
                      <a:pt x="22" y="262"/>
                    </a:lnTo>
                    <a:lnTo>
                      <a:pt x="20" y="262"/>
                    </a:lnTo>
                    <a:lnTo>
                      <a:pt x="18" y="262"/>
                    </a:lnTo>
                    <a:lnTo>
                      <a:pt x="18" y="260"/>
                    </a:lnTo>
                    <a:lnTo>
                      <a:pt x="16" y="260"/>
                    </a:lnTo>
                    <a:lnTo>
                      <a:pt x="18" y="260"/>
                    </a:lnTo>
                    <a:lnTo>
                      <a:pt x="18" y="258"/>
                    </a:lnTo>
                    <a:lnTo>
                      <a:pt x="14" y="258"/>
                    </a:lnTo>
                    <a:lnTo>
                      <a:pt x="14" y="232"/>
                    </a:lnTo>
                    <a:lnTo>
                      <a:pt x="14" y="210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8" name="Freeform 300"/>
              <p:cNvSpPr>
                <a:spLocks/>
              </p:cNvSpPr>
              <p:nvPr/>
            </p:nvSpPr>
            <p:spPr bwMode="auto">
              <a:xfrm>
                <a:off x="3082" y="3103"/>
                <a:ext cx="390" cy="344"/>
              </a:xfrm>
              <a:custGeom>
                <a:avLst/>
                <a:gdLst>
                  <a:gd name="T0" fmla="*/ 30 w 390"/>
                  <a:gd name="T1" fmla="*/ 230 h 344"/>
                  <a:gd name="T2" fmla="*/ 30 w 390"/>
                  <a:gd name="T3" fmla="*/ 218 h 344"/>
                  <a:gd name="T4" fmla="*/ 32 w 390"/>
                  <a:gd name="T5" fmla="*/ 212 h 344"/>
                  <a:gd name="T6" fmla="*/ 42 w 390"/>
                  <a:gd name="T7" fmla="*/ 196 h 344"/>
                  <a:gd name="T8" fmla="*/ 42 w 390"/>
                  <a:gd name="T9" fmla="*/ 188 h 344"/>
                  <a:gd name="T10" fmla="*/ 42 w 390"/>
                  <a:gd name="T11" fmla="*/ 180 h 344"/>
                  <a:gd name="T12" fmla="*/ 42 w 390"/>
                  <a:gd name="T13" fmla="*/ 170 h 344"/>
                  <a:gd name="T14" fmla="*/ 36 w 390"/>
                  <a:gd name="T15" fmla="*/ 162 h 344"/>
                  <a:gd name="T16" fmla="*/ 34 w 390"/>
                  <a:gd name="T17" fmla="*/ 148 h 344"/>
                  <a:gd name="T18" fmla="*/ 28 w 390"/>
                  <a:gd name="T19" fmla="*/ 140 h 344"/>
                  <a:gd name="T20" fmla="*/ 22 w 390"/>
                  <a:gd name="T21" fmla="*/ 134 h 344"/>
                  <a:gd name="T22" fmla="*/ 20 w 390"/>
                  <a:gd name="T23" fmla="*/ 122 h 344"/>
                  <a:gd name="T24" fmla="*/ 14 w 390"/>
                  <a:gd name="T25" fmla="*/ 108 h 344"/>
                  <a:gd name="T26" fmla="*/ 4 w 390"/>
                  <a:gd name="T27" fmla="*/ 96 h 344"/>
                  <a:gd name="T28" fmla="*/ 18 w 390"/>
                  <a:gd name="T29" fmla="*/ 6 h 344"/>
                  <a:gd name="T30" fmla="*/ 188 w 390"/>
                  <a:gd name="T31" fmla="*/ 0 h 344"/>
                  <a:gd name="T32" fmla="*/ 212 w 390"/>
                  <a:gd name="T33" fmla="*/ 2 h 344"/>
                  <a:gd name="T34" fmla="*/ 214 w 390"/>
                  <a:gd name="T35" fmla="*/ 22 h 344"/>
                  <a:gd name="T36" fmla="*/ 222 w 390"/>
                  <a:gd name="T37" fmla="*/ 30 h 344"/>
                  <a:gd name="T38" fmla="*/ 224 w 390"/>
                  <a:gd name="T39" fmla="*/ 44 h 344"/>
                  <a:gd name="T40" fmla="*/ 224 w 390"/>
                  <a:gd name="T41" fmla="*/ 48 h 344"/>
                  <a:gd name="T42" fmla="*/ 232 w 390"/>
                  <a:gd name="T43" fmla="*/ 52 h 344"/>
                  <a:gd name="T44" fmla="*/ 216 w 390"/>
                  <a:gd name="T45" fmla="*/ 68 h 344"/>
                  <a:gd name="T46" fmla="*/ 222 w 390"/>
                  <a:gd name="T47" fmla="*/ 76 h 344"/>
                  <a:gd name="T48" fmla="*/ 222 w 390"/>
                  <a:gd name="T49" fmla="*/ 80 h 344"/>
                  <a:gd name="T50" fmla="*/ 216 w 390"/>
                  <a:gd name="T51" fmla="*/ 88 h 344"/>
                  <a:gd name="T52" fmla="*/ 204 w 390"/>
                  <a:gd name="T53" fmla="*/ 98 h 344"/>
                  <a:gd name="T54" fmla="*/ 208 w 390"/>
                  <a:gd name="T55" fmla="*/ 108 h 344"/>
                  <a:gd name="T56" fmla="*/ 194 w 390"/>
                  <a:gd name="T57" fmla="*/ 120 h 344"/>
                  <a:gd name="T58" fmla="*/ 196 w 390"/>
                  <a:gd name="T59" fmla="*/ 126 h 344"/>
                  <a:gd name="T60" fmla="*/ 192 w 390"/>
                  <a:gd name="T61" fmla="*/ 142 h 344"/>
                  <a:gd name="T62" fmla="*/ 192 w 390"/>
                  <a:gd name="T63" fmla="*/ 148 h 344"/>
                  <a:gd name="T64" fmla="*/ 184 w 390"/>
                  <a:gd name="T65" fmla="*/ 164 h 344"/>
                  <a:gd name="T66" fmla="*/ 242 w 390"/>
                  <a:gd name="T67" fmla="*/ 172 h 344"/>
                  <a:gd name="T68" fmla="*/ 324 w 390"/>
                  <a:gd name="T69" fmla="*/ 168 h 344"/>
                  <a:gd name="T70" fmla="*/ 322 w 390"/>
                  <a:gd name="T71" fmla="*/ 182 h 344"/>
                  <a:gd name="T72" fmla="*/ 318 w 390"/>
                  <a:gd name="T73" fmla="*/ 194 h 344"/>
                  <a:gd name="T74" fmla="*/ 328 w 390"/>
                  <a:gd name="T75" fmla="*/ 210 h 344"/>
                  <a:gd name="T76" fmla="*/ 336 w 390"/>
                  <a:gd name="T77" fmla="*/ 226 h 344"/>
                  <a:gd name="T78" fmla="*/ 330 w 390"/>
                  <a:gd name="T79" fmla="*/ 238 h 344"/>
                  <a:gd name="T80" fmla="*/ 278 w 390"/>
                  <a:gd name="T81" fmla="*/ 248 h 344"/>
                  <a:gd name="T82" fmla="*/ 330 w 390"/>
                  <a:gd name="T83" fmla="*/ 244 h 344"/>
                  <a:gd name="T84" fmla="*/ 332 w 390"/>
                  <a:gd name="T85" fmla="*/ 262 h 344"/>
                  <a:gd name="T86" fmla="*/ 352 w 390"/>
                  <a:gd name="T87" fmla="*/ 258 h 344"/>
                  <a:gd name="T88" fmla="*/ 336 w 390"/>
                  <a:gd name="T89" fmla="*/ 274 h 344"/>
                  <a:gd name="T90" fmla="*/ 338 w 390"/>
                  <a:gd name="T91" fmla="*/ 286 h 344"/>
                  <a:gd name="T92" fmla="*/ 360 w 390"/>
                  <a:gd name="T93" fmla="*/ 304 h 344"/>
                  <a:gd name="T94" fmla="*/ 386 w 390"/>
                  <a:gd name="T95" fmla="*/ 318 h 344"/>
                  <a:gd name="T96" fmla="*/ 380 w 390"/>
                  <a:gd name="T97" fmla="*/ 336 h 344"/>
                  <a:gd name="T98" fmla="*/ 362 w 390"/>
                  <a:gd name="T99" fmla="*/ 330 h 344"/>
                  <a:gd name="T100" fmla="*/ 330 w 390"/>
                  <a:gd name="T101" fmla="*/ 314 h 344"/>
                  <a:gd name="T102" fmla="*/ 304 w 390"/>
                  <a:gd name="T103" fmla="*/ 294 h 344"/>
                  <a:gd name="T104" fmla="*/ 310 w 390"/>
                  <a:gd name="T105" fmla="*/ 308 h 344"/>
                  <a:gd name="T106" fmla="*/ 298 w 390"/>
                  <a:gd name="T107" fmla="*/ 334 h 344"/>
                  <a:gd name="T108" fmla="*/ 284 w 390"/>
                  <a:gd name="T109" fmla="*/ 316 h 344"/>
                  <a:gd name="T110" fmla="*/ 264 w 390"/>
                  <a:gd name="T111" fmla="*/ 330 h 344"/>
                  <a:gd name="T112" fmla="*/ 244 w 390"/>
                  <a:gd name="T113" fmla="*/ 330 h 344"/>
                  <a:gd name="T114" fmla="*/ 222 w 390"/>
                  <a:gd name="T115" fmla="*/ 310 h 344"/>
                  <a:gd name="T116" fmla="*/ 170 w 390"/>
                  <a:gd name="T117" fmla="*/ 286 h 344"/>
                  <a:gd name="T118" fmla="*/ 150 w 390"/>
                  <a:gd name="T119" fmla="*/ 286 h 344"/>
                  <a:gd name="T120" fmla="*/ 30 w 390"/>
                  <a:gd name="T121" fmla="*/ 288 h 344"/>
                  <a:gd name="T122" fmla="*/ 32 w 390"/>
                  <a:gd name="T123" fmla="*/ 258 h 34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390" h="344">
                    <a:moveTo>
                      <a:pt x="30" y="246"/>
                    </a:moveTo>
                    <a:lnTo>
                      <a:pt x="32" y="242"/>
                    </a:lnTo>
                    <a:lnTo>
                      <a:pt x="30" y="242"/>
                    </a:lnTo>
                    <a:lnTo>
                      <a:pt x="28" y="238"/>
                    </a:lnTo>
                    <a:lnTo>
                      <a:pt x="28" y="234"/>
                    </a:lnTo>
                    <a:lnTo>
                      <a:pt x="28" y="232"/>
                    </a:lnTo>
                    <a:lnTo>
                      <a:pt x="30" y="230"/>
                    </a:lnTo>
                    <a:lnTo>
                      <a:pt x="32" y="228"/>
                    </a:lnTo>
                    <a:lnTo>
                      <a:pt x="30" y="228"/>
                    </a:lnTo>
                    <a:lnTo>
                      <a:pt x="30" y="226"/>
                    </a:lnTo>
                    <a:lnTo>
                      <a:pt x="30" y="224"/>
                    </a:lnTo>
                    <a:lnTo>
                      <a:pt x="30" y="222"/>
                    </a:lnTo>
                    <a:lnTo>
                      <a:pt x="28" y="222"/>
                    </a:lnTo>
                    <a:lnTo>
                      <a:pt x="30" y="218"/>
                    </a:lnTo>
                    <a:lnTo>
                      <a:pt x="30" y="216"/>
                    </a:lnTo>
                    <a:lnTo>
                      <a:pt x="30" y="214"/>
                    </a:lnTo>
                    <a:lnTo>
                      <a:pt x="32" y="214"/>
                    </a:lnTo>
                    <a:lnTo>
                      <a:pt x="30" y="214"/>
                    </a:lnTo>
                    <a:lnTo>
                      <a:pt x="32" y="214"/>
                    </a:lnTo>
                    <a:lnTo>
                      <a:pt x="30" y="212"/>
                    </a:lnTo>
                    <a:lnTo>
                      <a:pt x="32" y="212"/>
                    </a:lnTo>
                    <a:lnTo>
                      <a:pt x="32" y="210"/>
                    </a:lnTo>
                    <a:lnTo>
                      <a:pt x="36" y="208"/>
                    </a:lnTo>
                    <a:lnTo>
                      <a:pt x="36" y="204"/>
                    </a:lnTo>
                    <a:lnTo>
                      <a:pt x="36" y="202"/>
                    </a:lnTo>
                    <a:lnTo>
                      <a:pt x="40" y="200"/>
                    </a:lnTo>
                    <a:lnTo>
                      <a:pt x="40" y="198"/>
                    </a:lnTo>
                    <a:lnTo>
                      <a:pt x="42" y="196"/>
                    </a:lnTo>
                    <a:lnTo>
                      <a:pt x="42" y="194"/>
                    </a:lnTo>
                    <a:lnTo>
                      <a:pt x="40" y="194"/>
                    </a:lnTo>
                    <a:lnTo>
                      <a:pt x="42" y="194"/>
                    </a:lnTo>
                    <a:lnTo>
                      <a:pt x="42" y="192"/>
                    </a:lnTo>
                    <a:lnTo>
                      <a:pt x="40" y="192"/>
                    </a:lnTo>
                    <a:lnTo>
                      <a:pt x="40" y="188"/>
                    </a:lnTo>
                    <a:lnTo>
                      <a:pt x="42" y="188"/>
                    </a:lnTo>
                    <a:lnTo>
                      <a:pt x="42" y="186"/>
                    </a:lnTo>
                    <a:lnTo>
                      <a:pt x="44" y="186"/>
                    </a:lnTo>
                    <a:lnTo>
                      <a:pt x="42" y="184"/>
                    </a:lnTo>
                    <a:lnTo>
                      <a:pt x="42" y="182"/>
                    </a:lnTo>
                    <a:lnTo>
                      <a:pt x="40" y="182"/>
                    </a:lnTo>
                    <a:lnTo>
                      <a:pt x="40" y="180"/>
                    </a:lnTo>
                    <a:lnTo>
                      <a:pt x="42" y="180"/>
                    </a:lnTo>
                    <a:lnTo>
                      <a:pt x="44" y="178"/>
                    </a:lnTo>
                    <a:lnTo>
                      <a:pt x="42" y="174"/>
                    </a:lnTo>
                    <a:lnTo>
                      <a:pt x="44" y="172"/>
                    </a:lnTo>
                    <a:lnTo>
                      <a:pt x="42" y="172"/>
                    </a:lnTo>
                    <a:lnTo>
                      <a:pt x="40" y="172"/>
                    </a:lnTo>
                    <a:lnTo>
                      <a:pt x="40" y="170"/>
                    </a:lnTo>
                    <a:lnTo>
                      <a:pt x="42" y="170"/>
                    </a:lnTo>
                    <a:lnTo>
                      <a:pt x="42" y="168"/>
                    </a:lnTo>
                    <a:lnTo>
                      <a:pt x="42" y="166"/>
                    </a:lnTo>
                    <a:lnTo>
                      <a:pt x="42" y="164"/>
                    </a:lnTo>
                    <a:lnTo>
                      <a:pt x="40" y="166"/>
                    </a:lnTo>
                    <a:lnTo>
                      <a:pt x="36" y="166"/>
                    </a:lnTo>
                    <a:lnTo>
                      <a:pt x="36" y="164"/>
                    </a:lnTo>
                    <a:lnTo>
                      <a:pt x="36" y="162"/>
                    </a:lnTo>
                    <a:lnTo>
                      <a:pt x="36" y="158"/>
                    </a:lnTo>
                    <a:lnTo>
                      <a:pt x="34" y="156"/>
                    </a:lnTo>
                    <a:lnTo>
                      <a:pt x="32" y="154"/>
                    </a:lnTo>
                    <a:lnTo>
                      <a:pt x="32" y="156"/>
                    </a:lnTo>
                    <a:lnTo>
                      <a:pt x="30" y="154"/>
                    </a:lnTo>
                    <a:lnTo>
                      <a:pt x="30" y="152"/>
                    </a:lnTo>
                    <a:lnTo>
                      <a:pt x="34" y="148"/>
                    </a:lnTo>
                    <a:lnTo>
                      <a:pt x="32" y="148"/>
                    </a:lnTo>
                    <a:lnTo>
                      <a:pt x="32" y="144"/>
                    </a:lnTo>
                    <a:lnTo>
                      <a:pt x="30" y="144"/>
                    </a:lnTo>
                    <a:lnTo>
                      <a:pt x="30" y="142"/>
                    </a:lnTo>
                    <a:lnTo>
                      <a:pt x="28" y="142"/>
                    </a:lnTo>
                    <a:lnTo>
                      <a:pt x="30" y="140"/>
                    </a:lnTo>
                    <a:lnTo>
                      <a:pt x="28" y="140"/>
                    </a:lnTo>
                    <a:lnTo>
                      <a:pt x="26" y="138"/>
                    </a:lnTo>
                    <a:lnTo>
                      <a:pt x="28" y="138"/>
                    </a:lnTo>
                    <a:lnTo>
                      <a:pt x="28" y="136"/>
                    </a:lnTo>
                    <a:lnTo>
                      <a:pt x="26" y="136"/>
                    </a:lnTo>
                    <a:lnTo>
                      <a:pt x="26" y="134"/>
                    </a:lnTo>
                    <a:lnTo>
                      <a:pt x="22" y="136"/>
                    </a:lnTo>
                    <a:lnTo>
                      <a:pt x="22" y="134"/>
                    </a:lnTo>
                    <a:lnTo>
                      <a:pt x="20" y="134"/>
                    </a:lnTo>
                    <a:lnTo>
                      <a:pt x="20" y="132"/>
                    </a:lnTo>
                    <a:lnTo>
                      <a:pt x="18" y="128"/>
                    </a:lnTo>
                    <a:lnTo>
                      <a:pt x="18" y="126"/>
                    </a:lnTo>
                    <a:lnTo>
                      <a:pt x="20" y="126"/>
                    </a:lnTo>
                    <a:lnTo>
                      <a:pt x="20" y="124"/>
                    </a:lnTo>
                    <a:lnTo>
                      <a:pt x="20" y="122"/>
                    </a:lnTo>
                    <a:lnTo>
                      <a:pt x="20" y="120"/>
                    </a:lnTo>
                    <a:lnTo>
                      <a:pt x="20" y="118"/>
                    </a:lnTo>
                    <a:lnTo>
                      <a:pt x="18" y="116"/>
                    </a:lnTo>
                    <a:lnTo>
                      <a:pt x="18" y="112"/>
                    </a:lnTo>
                    <a:lnTo>
                      <a:pt x="18" y="110"/>
                    </a:lnTo>
                    <a:lnTo>
                      <a:pt x="16" y="110"/>
                    </a:lnTo>
                    <a:lnTo>
                      <a:pt x="14" y="108"/>
                    </a:lnTo>
                    <a:lnTo>
                      <a:pt x="14" y="106"/>
                    </a:lnTo>
                    <a:lnTo>
                      <a:pt x="14" y="104"/>
                    </a:lnTo>
                    <a:lnTo>
                      <a:pt x="12" y="104"/>
                    </a:lnTo>
                    <a:lnTo>
                      <a:pt x="12" y="102"/>
                    </a:lnTo>
                    <a:lnTo>
                      <a:pt x="6" y="102"/>
                    </a:lnTo>
                    <a:lnTo>
                      <a:pt x="6" y="98"/>
                    </a:lnTo>
                    <a:lnTo>
                      <a:pt x="4" y="96"/>
                    </a:lnTo>
                    <a:lnTo>
                      <a:pt x="2" y="94"/>
                    </a:lnTo>
                    <a:lnTo>
                      <a:pt x="2" y="78"/>
                    </a:lnTo>
                    <a:lnTo>
                      <a:pt x="2" y="62"/>
                    </a:lnTo>
                    <a:lnTo>
                      <a:pt x="2" y="34"/>
                    </a:lnTo>
                    <a:lnTo>
                      <a:pt x="0" y="18"/>
                    </a:lnTo>
                    <a:lnTo>
                      <a:pt x="0" y="6"/>
                    </a:lnTo>
                    <a:lnTo>
                      <a:pt x="18" y="6"/>
                    </a:lnTo>
                    <a:lnTo>
                      <a:pt x="40" y="4"/>
                    </a:lnTo>
                    <a:lnTo>
                      <a:pt x="42" y="4"/>
                    </a:lnTo>
                    <a:lnTo>
                      <a:pt x="60" y="4"/>
                    </a:lnTo>
                    <a:lnTo>
                      <a:pt x="78" y="4"/>
                    </a:lnTo>
                    <a:lnTo>
                      <a:pt x="96" y="4"/>
                    </a:lnTo>
                    <a:lnTo>
                      <a:pt x="142" y="2"/>
                    </a:lnTo>
                    <a:lnTo>
                      <a:pt x="188" y="0"/>
                    </a:lnTo>
                    <a:lnTo>
                      <a:pt x="202" y="0"/>
                    </a:lnTo>
                    <a:lnTo>
                      <a:pt x="210" y="0"/>
                    </a:lnTo>
                    <a:lnTo>
                      <a:pt x="204" y="6"/>
                    </a:lnTo>
                    <a:lnTo>
                      <a:pt x="208" y="10"/>
                    </a:lnTo>
                    <a:lnTo>
                      <a:pt x="210" y="10"/>
                    </a:lnTo>
                    <a:lnTo>
                      <a:pt x="212" y="6"/>
                    </a:lnTo>
                    <a:lnTo>
                      <a:pt x="212" y="2"/>
                    </a:lnTo>
                    <a:lnTo>
                      <a:pt x="214" y="2"/>
                    </a:lnTo>
                    <a:lnTo>
                      <a:pt x="216" y="4"/>
                    </a:lnTo>
                    <a:lnTo>
                      <a:pt x="216" y="12"/>
                    </a:lnTo>
                    <a:lnTo>
                      <a:pt x="212" y="14"/>
                    </a:lnTo>
                    <a:lnTo>
                      <a:pt x="210" y="20"/>
                    </a:lnTo>
                    <a:lnTo>
                      <a:pt x="212" y="22"/>
                    </a:lnTo>
                    <a:lnTo>
                      <a:pt x="214" y="22"/>
                    </a:lnTo>
                    <a:lnTo>
                      <a:pt x="218" y="26"/>
                    </a:lnTo>
                    <a:lnTo>
                      <a:pt x="212" y="30"/>
                    </a:lnTo>
                    <a:lnTo>
                      <a:pt x="212" y="32"/>
                    </a:lnTo>
                    <a:lnTo>
                      <a:pt x="214" y="34"/>
                    </a:lnTo>
                    <a:lnTo>
                      <a:pt x="218" y="34"/>
                    </a:lnTo>
                    <a:lnTo>
                      <a:pt x="222" y="32"/>
                    </a:lnTo>
                    <a:lnTo>
                      <a:pt x="222" y="30"/>
                    </a:lnTo>
                    <a:lnTo>
                      <a:pt x="224" y="32"/>
                    </a:lnTo>
                    <a:lnTo>
                      <a:pt x="222" y="36"/>
                    </a:lnTo>
                    <a:lnTo>
                      <a:pt x="218" y="36"/>
                    </a:lnTo>
                    <a:lnTo>
                      <a:pt x="216" y="40"/>
                    </a:lnTo>
                    <a:lnTo>
                      <a:pt x="218" y="40"/>
                    </a:lnTo>
                    <a:lnTo>
                      <a:pt x="224" y="42"/>
                    </a:lnTo>
                    <a:lnTo>
                      <a:pt x="224" y="44"/>
                    </a:lnTo>
                    <a:lnTo>
                      <a:pt x="222" y="44"/>
                    </a:lnTo>
                    <a:lnTo>
                      <a:pt x="216" y="40"/>
                    </a:lnTo>
                    <a:lnTo>
                      <a:pt x="214" y="42"/>
                    </a:lnTo>
                    <a:lnTo>
                      <a:pt x="214" y="44"/>
                    </a:lnTo>
                    <a:lnTo>
                      <a:pt x="218" y="48"/>
                    </a:lnTo>
                    <a:lnTo>
                      <a:pt x="222" y="48"/>
                    </a:lnTo>
                    <a:lnTo>
                      <a:pt x="224" y="48"/>
                    </a:lnTo>
                    <a:lnTo>
                      <a:pt x="226" y="48"/>
                    </a:lnTo>
                    <a:lnTo>
                      <a:pt x="226" y="50"/>
                    </a:lnTo>
                    <a:lnTo>
                      <a:pt x="224" y="52"/>
                    </a:lnTo>
                    <a:lnTo>
                      <a:pt x="224" y="56"/>
                    </a:lnTo>
                    <a:lnTo>
                      <a:pt x="226" y="56"/>
                    </a:lnTo>
                    <a:lnTo>
                      <a:pt x="230" y="56"/>
                    </a:lnTo>
                    <a:lnTo>
                      <a:pt x="232" y="52"/>
                    </a:lnTo>
                    <a:lnTo>
                      <a:pt x="230" y="60"/>
                    </a:lnTo>
                    <a:lnTo>
                      <a:pt x="226" y="60"/>
                    </a:lnTo>
                    <a:lnTo>
                      <a:pt x="226" y="62"/>
                    </a:lnTo>
                    <a:lnTo>
                      <a:pt x="226" y="66"/>
                    </a:lnTo>
                    <a:lnTo>
                      <a:pt x="222" y="64"/>
                    </a:lnTo>
                    <a:lnTo>
                      <a:pt x="218" y="66"/>
                    </a:lnTo>
                    <a:lnTo>
                      <a:pt x="216" y="68"/>
                    </a:lnTo>
                    <a:lnTo>
                      <a:pt x="216" y="66"/>
                    </a:lnTo>
                    <a:lnTo>
                      <a:pt x="212" y="68"/>
                    </a:lnTo>
                    <a:lnTo>
                      <a:pt x="212" y="72"/>
                    </a:lnTo>
                    <a:lnTo>
                      <a:pt x="214" y="74"/>
                    </a:lnTo>
                    <a:lnTo>
                      <a:pt x="216" y="76"/>
                    </a:lnTo>
                    <a:lnTo>
                      <a:pt x="218" y="74"/>
                    </a:lnTo>
                    <a:lnTo>
                      <a:pt x="222" y="76"/>
                    </a:lnTo>
                    <a:lnTo>
                      <a:pt x="222" y="74"/>
                    </a:lnTo>
                    <a:lnTo>
                      <a:pt x="222" y="72"/>
                    </a:lnTo>
                    <a:lnTo>
                      <a:pt x="224" y="72"/>
                    </a:lnTo>
                    <a:lnTo>
                      <a:pt x="224" y="76"/>
                    </a:lnTo>
                    <a:lnTo>
                      <a:pt x="222" y="78"/>
                    </a:lnTo>
                    <a:lnTo>
                      <a:pt x="218" y="78"/>
                    </a:lnTo>
                    <a:lnTo>
                      <a:pt x="222" y="80"/>
                    </a:lnTo>
                    <a:lnTo>
                      <a:pt x="218" y="82"/>
                    </a:lnTo>
                    <a:lnTo>
                      <a:pt x="216" y="78"/>
                    </a:lnTo>
                    <a:lnTo>
                      <a:pt x="214" y="80"/>
                    </a:lnTo>
                    <a:lnTo>
                      <a:pt x="218" y="82"/>
                    </a:lnTo>
                    <a:lnTo>
                      <a:pt x="222" y="82"/>
                    </a:lnTo>
                    <a:lnTo>
                      <a:pt x="222" y="86"/>
                    </a:lnTo>
                    <a:lnTo>
                      <a:pt x="216" y="88"/>
                    </a:lnTo>
                    <a:lnTo>
                      <a:pt x="214" y="88"/>
                    </a:lnTo>
                    <a:lnTo>
                      <a:pt x="212" y="94"/>
                    </a:lnTo>
                    <a:lnTo>
                      <a:pt x="208" y="98"/>
                    </a:lnTo>
                    <a:lnTo>
                      <a:pt x="210" y="102"/>
                    </a:lnTo>
                    <a:lnTo>
                      <a:pt x="208" y="104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2" y="98"/>
                    </a:lnTo>
                    <a:lnTo>
                      <a:pt x="202" y="102"/>
                    </a:lnTo>
                    <a:lnTo>
                      <a:pt x="200" y="106"/>
                    </a:lnTo>
                    <a:lnTo>
                      <a:pt x="200" y="108"/>
                    </a:lnTo>
                    <a:lnTo>
                      <a:pt x="202" y="108"/>
                    </a:lnTo>
                    <a:lnTo>
                      <a:pt x="208" y="106"/>
                    </a:lnTo>
                    <a:lnTo>
                      <a:pt x="208" y="108"/>
                    </a:lnTo>
                    <a:lnTo>
                      <a:pt x="204" y="108"/>
                    </a:lnTo>
                    <a:lnTo>
                      <a:pt x="202" y="108"/>
                    </a:lnTo>
                    <a:lnTo>
                      <a:pt x="200" y="108"/>
                    </a:lnTo>
                    <a:lnTo>
                      <a:pt x="198" y="112"/>
                    </a:lnTo>
                    <a:lnTo>
                      <a:pt x="198" y="118"/>
                    </a:lnTo>
                    <a:lnTo>
                      <a:pt x="198" y="120"/>
                    </a:lnTo>
                    <a:lnTo>
                      <a:pt x="194" y="120"/>
                    </a:lnTo>
                    <a:lnTo>
                      <a:pt x="192" y="118"/>
                    </a:lnTo>
                    <a:lnTo>
                      <a:pt x="188" y="120"/>
                    </a:lnTo>
                    <a:lnTo>
                      <a:pt x="188" y="122"/>
                    </a:lnTo>
                    <a:lnTo>
                      <a:pt x="192" y="122"/>
                    </a:lnTo>
                    <a:lnTo>
                      <a:pt x="196" y="122"/>
                    </a:lnTo>
                    <a:lnTo>
                      <a:pt x="198" y="124"/>
                    </a:lnTo>
                    <a:lnTo>
                      <a:pt x="196" y="126"/>
                    </a:lnTo>
                    <a:lnTo>
                      <a:pt x="194" y="126"/>
                    </a:lnTo>
                    <a:lnTo>
                      <a:pt x="192" y="128"/>
                    </a:lnTo>
                    <a:lnTo>
                      <a:pt x="192" y="136"/>
                    </a:lnTo>
                    <a:lnTo>
                      <a:pt x="194" y="138"/>
                    </a:lnTo>
                    <a:lnTo>
                      <a:pt x="194" y="140"/>
                    </a:lnTo>
                    <a:lnTo>
                      <a:pt x="194" y="142"/>
                    </a:lnTo>
                    <a:lnTo>
                      <a:pt x="192" y="142"/>
                    </a:lnTo>
                    <a:lnTo>
                      <a:pt x="188" y="140"/>
                    </a:lnTo>
                    <a:lnTo>
                      <a:pt x="188" y="138"/>
                    </a:lnTo>
                    <a:lnTo>
                      <a:pt x="186" y="138"/>
                    </a:lnTo>
                    <a:lnTo>
                      <a:pt x="186" y="140"/>
                    </a:lnTo>
                    <a:lnTo>
                      <a:pt x="188" y="142"/>
                    </a:lnTo>
                    <a:lnTo>
                      <a:pt x="188" y="144"/>
                    </a:lnTo>
                    <a:lnTo>
                      <a:pt x="192" y="148"/>
                    </a:lnTo>
                    <a:lnTo>
                      <a:pt x="192" y="150"/>
                    </a:lnTo>
                    <a:lnTo>
                      <a:pt x="186" y="152"/>
                    </a:lnTo>
                    <a:lnTo>
                      <a:pt x="182" y="152"/>
                    </a:lnTo>
                    <a:lnTo>
                      <a:pt x="182" y="154"/>
                    </a:lnTo>
                    <a:lnTo>
                      <a:pt x="184" y="156"/>
                    </a:lnTo>
                    <a:lnTo>
                      <a:pt x="186" y="158"/>
                    </a:lnTo>
                    <a:lnTo>
                      <a:pt x="184" y="164"/>
                    </a:lnTo>
                    <a:lnTo>
                      <a:pt x="188" y="168"/>
                    </a:lnTo>
                    <a:lnTo>
                      <a:pt x="188" y="170"/>
                    </a:lnTo>
                    <a:lnTo>
                      <a:pt x="186" y="172"/>
                    </a:lnTo>
                    <a:lnTo>
                      <a:pt x="184" y="174"/>
                    </a:lnTo>
                    <a:lnTo>
                      <a:pt x="216" y="172"/>
                    </a:lnTo>
                    <a:lnTo>
                      <a:pt x="226" y="172"/>
                    </a:lnTo>
                    <a:lnTo>
                      <a:pt x="242" y="172"/>
                    </a:lnTo>
                    <a:lnTo>
                      <a:pt x="262" y="170"/>
                    </a:lnTo>
                    <a:lnTo>
                      <a:pt x="264" y="170"/>
                    </a:lnTo>
                    <a:lnTo>
                      <a:pt x="278" y="170"/>
                    </a:lnTo>
                    <a:lnTo>
                      <a:pt x="286" y="168"/>
                    </a:lnTo>
                    <a:lnTo>
                      <a:pt x="316" y="168"/>
                    </a:lnTo>
                    <a:lnTo>
                      <a:pt x="324" y="166"/>
                    </a:lnTo>
                    <a:lnTo>
                      <a:pt x="324" y="168"/>
                    </a:lnTo>
                    <a:lnTo>
                      <a:pt x="324" y="170"/>
                    </a:lnTo>
                    <a:lnTo>
                      <a:pt x="322" y="172"/>
                    </a:lnTo>
                    <a:lnTo>
                      <a:pt x="324" y="172"/>
                    </a:lnTo>
                    <a:lnTo>
                      <a:pt x="322" y="174"/>
                    </a:lnTo>
                    <a:lnTo>
                      <a:pt x="322" y="180"/>
                    </a:lnTo>
                    <a:lnTo>
                      <a:pt x="320" y="180"/>
                    </a:lnTo>
                    <a:lnTo>
                      <a:pt x="322" y="182"/>
                    </a:lnTo>
                    <a:lnTo>
                      <a:pt x="320" y="182"/>
                    </a:lnTo>
                    <a:lnTo>
                      <a:pt x="320" y="184"/>
                    </a:lnTo>
                    <a:lnTo>
                      <a:pt x="318" y="186"/>
                    </a:lnTo>
                    <a:lnTo>
                      <a:pt x="320" y="188"/>
                    </a:lnTo>
                    <a:lnTo>
                      <a:pt x="318" y="188"/>
                    </a:lnTo>
                    <a:lnTo>
                      <a:pt x="318" y="192"/>
                    </a:lnTo>
                    <a:lnTo>
                      <a:pt x="318" y="194"/>
                    </a:lnTo>
                    <a:lnTo>
                      <a:pt x="318" y="196"/>
                    </a:lnTo>
                    <a:lnTo>
                      <a:pt x="320" y="198"/>
                    </a:lnTo>
                    <a:lnTo>
                      <a:pt x="320" y="200"/>
                    </a:lnTo>
                    <a:lnTo>
                      <a:pt x="322" y="204"/>
                    </a:lnTo>
                    <a:lnTo>
                      <a:pt x="322" y="208"/>
                    </a:lnTo>
                    <a:lnTo>
                      <a:pt x="324" y="210"/>
                    </a:lnTo>
                    <a:lnTo>
                      <a:pt x="328" y="210"/>
                    </a:lnTo>
                    <a:lnTo>
                      <a:pt x="330" y="212"/>
                    </a:lnTo>
                    <a:lnTo>
                      <a:pt x="332" y="214"/>
                    </a:lnTo>
                    <a:lnTo>
                      <a:pt x="332" y="218"/>
                    </a:lnTo>
                    <a:lnTo>
                      <a:pt x="334" y="222"/>
                    </a:lnTo>
                    <a:lnTo>
                      <a:pt x="334" y="224"/>
                    </a:lnTo>
                    <a:lnTo>
                      <a:pt x="336" y="224"/>
                    </a:lnTo>
                    <a:lnTo>
                      <a:pt x="336" y="226"/>
                    </a:lnTo>
                    <a:lnTo>
                      <a:pt x="334" y="226"/>
                    </a:lnTo>
                    <a:lnTo>
                      <a:pt x="334" y="228"/>
                    </a:lnTo>
                    <a:lnTo>
                      <a:pt x="336" y="228"/>
                    </a:lnTo>
                    <a:lnTo>
                      <a:pt x="336" y="230"/>
                    </a:lnTo>
                    <a:lnTo>
                      <a:pt x="338" y="232"/>
                    </a:lnTo>
                    <a:lnTo>
                      <a:pt x="340" y="234"/>
                    </a:lnTo>
                    <a:lnTo>
                      <a:pt x="330" y="238"/>
                    </a:lnTo>
                    <a:lnTo>
                      <a:pt x="328" y="232"/>
                    </a:lnTo>
                    <a:lnTo>
                      <a:pt x="314" y="230"/>
                    </a:lnTo>
                    <a:lnTo>
                      <a:pt x="302" y="224"/>
                    </a:lnTo>
                    <a:lnTo>
                      <a:pt x="290" y="224"/>
                    </a:lnTo>
                    <a:lnTo>
                      <a:pt x="286" y="230"/>
                    </a:lnTo>
                    <a:lnTo>
                      <a:pt x="276" y="242"/>
                    </a:lnTo>
                    <a:lnTo>
                      <a:pt x="278" y="248"/>
                    </a:lnTo>
                    <a:lnTo>
                      <a:pt x="288" y="250"/>
                    </a:lnTo>
                    <a:lnTo>
                      <a:pt x="302" y="250"/>
                    </a:lnTo>
                    <a:lnTo>
                      <a:pt x="310" y="250"/>
                    </a:lnTo>
                    <a:lnTo>
                      <a:pt x="318" y="242"/>
                    </a:lnTo>
                    <a:lnTo>
                      <a:pt x="324" y="244"/>
                    </a:lnTo>
                    <a:lnTo>
                      <a:pt x="330" y="240"/>
                    </a:lnTo>
                    <a:lnTo>
                      <a:pt x="330" y="244"/>
                    </a:lnTo>
                    <a:lnTo>
                      <a:pt x="334" y="240"/>
                    </a:lnTo>
                    <a:lnTo>
                      <a:pt x="336" y="242"/>
                    </a:lnTo>
                    <a:lnTo>
                      <a:pt x="332" y="248"/>
                    </a:lnTo>
                    <a:lnTo>
                      <a:pt x="320" y="254"/>
                    </a:lnTo>
                    <a:lnTo>
                      <a:pt x="322" y="258"/>
                    </a:lnTo>
                    <a:lnTo>
                      <a:pt x="332" y="256"/>
                    </a:lnTo>
                    <a:lnTo>
                      <a:pt x="332" y="262"/>
                    </a:lnTo>
                    <a:lnTo>
                      <a:pt x="338" y="264"/>
                    </a:lnTo>
                    <a:lnTo>
                      <a:pt x="340" y="262"/>
                    </a:lnTo>
                    <a:lnTo>
                      <a:pt x="340" y="250"/>
                    </a:lnTo>
                    <a:lnTo>
                      <a:pt x="352" y="248"/>
                    </a:lnTo>
                    <a:lnTo>
                      <a:pt x="350" y="254"/>
                    </a:lnTo>
                    <a:lnTo>
                      <a:pt x="356" y="256"/>
                    </a:lnTo>
                    <a:lnTo>
                      <a:pt x="352" y="258"/>
                    </a:lnTo>
                    <a:lnTo>
                      <a:pt x="354" y="264"/>
                    </a:lnTo>
                    <a:lnTo>
                      <a:pt x="354" y="268"/>
                    </a:lnTo>
                    <a:lnTo>
                      <a:pt x="360" y="270"/>
                    </a:lnTo>
                    <a:lnTo>
                      <a:pt x="354" y="272"/>
                    </a:lnTo>
                    <a:lnTo>
                      <a:pt x="350" y="268"/>
                    </a:lnTo>
                    <a:lnTo>
                      <a:pt x="346" y="274"/>
                    </a:lnTo>
                    <a:lnTo>
                      <a:pt x="336" y="274"/>
                    </a:lnTo>
                    <a:lnTo>
                      <a:pt x="340" y="278"/>
                    </a:lnTo>
                    <a:lnTo>
                      <a:pt x="348" y="280"/>
                    </a:lnTo>
                    <a:lnTo>
                      <a:pt x="350" y="284"/>
                    </a:lnTo>
                    <a:lnTo>
                      <a:pt x="340" y="280"/>
                    </a:lnTo>
                    <a:lnTo>
                      <a:pt x="336" y="278"/>
                    </a:lnTo>
                    <a:lnTo>
                      <a:pt x="334" y="278"/>
                    </a:lnTo>
                    <a:lnTo>
                      <a:pt x="338" y="286"/>
                    </a:lnTo>
                    <a:lnTo>
                      <a:pt x="332" y="284"/>
                    </a:lnTo>
                    <a:lnTo>
                      <a:pt x="332" y="286"/>
                    </a:lnTo>
                    <a:lnTo>
                      <a:pt x="332" y="288"/>
                    </a:lnTo>
                    <a:lnTo>
                      <a:pt x="330" y="288"/>
                    </a:lnTo>
                    <a:lnTo>
                      <a:pt x="348" y="298"/>
                    </a:lnTo>
                    <a:lnTo>
                      <a:pt x="348" y="304"/>
                    </a:lnTo>
                    <a:lnTo>
                      <a:pt x="360" y="304"/>
                    </a:lnTo>
                    <a:lnTo>
                      <a:pt x="364" y="308"/>
                    </a:lnTo>
                    <a:lnTo>
                      <a:pt x="368" y="306"/>
                    </a:lnTo>
                    <a:lnTo>
                      <a:pt x="368" y="310"/>
                    </a:lnTo>
                    <a:lnTo>
                      <a:pt x="374" y="306"/>
                    </a:lnTo>
                    <a:lnTo>
                      <a:pt x="380" y="310"/>
                    </a:lnTo>
                    <a:lnTo>
                      <a:pt x="380" y="318"/>
                    </a:lnTo>
                    <a:lnTo>
                      <a:pt x="386" y="318"/>
                    </a:lnTo>
                    <a:lnTo>
                      <a:pt x="382" y="322"/>
                    </a:lnTo>
                    <a:lnTo>
                      <a:pt x="390" y="322"/>
                    </a:lnTo>
                    <a:lnTo>
                      <a:pt x="386" y="330"/>
                    </a:lnTo>
                    <a:lnTo>
                      <a:pt x="380" y="324"/>
                    </a:lnTo>
                    <a:lnTo>
                      <a:pt x="382" y="330"/>
                    </a:lnTo>
                    <a:lnTo>
                      <a:pt x="380" y="332"/>
                    </a:lnTo>
                    <a:lnTo>
                      <a:pt x="380" y="336"/>
                    </a:lnTo>
                    <a:lnTo>
                      <a:pt x="374" y="328"/>
                    </a:lnTo>
                    <a:lnTo>
                      <a:pt x="370" y="332"/>
                    </a:lnTo>
                    <a:lnTo>
                      <a:pt x="362" y="344"/>
                    </a:lnTo>
                    <a:lnTo>
                      <a:pt x="370" y="324"/>
                    </a:lnTo>
                    <a:lnTo>
                      <a:pt x="366" y="322"/>
                    </a:lnTo>
                    <a:lnTo>
                      <a:pt x="364" y="330"/>
                    </a:lnTo>
                    <a:lnTo>
                      <a:pt x="362" y="330"/>
                    </a:lnTo>
                    <a:lnTo>
                      <a:pt x="360" y="324"/>
                    </a:lnTo>
                    <a:lnTo>
                      <a:pt x="354" y="320"/>
                    </a:lnTo>
                    <a:lnTo>
                      <a:pt x="354" y="316"/>
                    </a:lnTo>
                    <a:lnTo>
                      <a:pt x="352" y="318"/>
                    </a:lnTo>
                    <a:lnTo>
                      <a:pt x="344" y="316"/>
                    </a:lnTo>
                    <a:lnTo>
                      <a:pt x="344" y="310"/>
                    </a:lnTo>
                    <a:lnTo>
                      <a:pt x="330" y="314"/>
                    </a:lnTo>
                    <a:lnTo>
                      <a:pt x="332" y="308"/>
                    </a:lnTo>
                    <a:lnTo>
                      <a:pt x="328" y="304"/>
                    </a:lnTo>
                    <a:lnTo>
                      <a:pt x="328" y="300"/>
                    </a:lnTo>
                    <a:lnTo>
                      <a:pt x="316" y="300"/>
                    </a:lnTo>
                    <a:lnTo>
                      <a:pt x="316" y="298"/>
                    </a:lnTo>
                    <a:lnTo>
                      <a:pt x="310" y="300"/>
                    </a:lnTo>
                    <a:lnTo>
                      <a:pt x="304" y="294"/>
                    </a:lnTo>
                    <a:lnTo>
                      <a:pt x="302" y="294"/>
                    </a:lnTo>
                    <a:lnTo>
                      <a:pt x="300" y="290"/>
                    </a:lnTo>
                    <a:lnTo>
                      <a:pt x="298" y="294"/>
                    </a:lnTo>
                    <a:lnTo>
                      <a:pt x="300" y="300"/>
                    </a:lnTo>
                    <a:lnTo>
                      <a:pt x="310" y="302"/>
                    </a:lnTo>
                    <a:lnTo>
                      <a:pt x="308" y="304"/>
                    </a:lnTo>
                    <a:lnTo>
                      <a:pt x="310" y="308"/>
                    </a:lnTo>
                    <a:lnTo>
                      <a:pt x="308" y="310"/>
                    </a:lnTo>
                    <a:lnTo>
                      <a:pt x="310" y="316"/>
                    </a:lnTo>
                    <a:lnTo>
                      <a:pt x="304" y="314"/>
                    </a:lnTo>
                    <a:lnTo>
                      <a:pt x="308" y="322"/>
                    </a:lnTo>
                    <a:lnTo>
                      <a:pt x="310" y="322"/>
                    </a:lnTo>
                    <a:lnTo>
                      <a:pt x="308" y="328"/>
                    </a:lnTo>
                    <a:lnTo>
                      <a:pt x="298" y="334"/>
                    </a:lnTo>
                    <a:lnTo>
                      <a:pt x="294" y="328"/>
                    </a:lnTo>
                    <a:lnTo>
                      <a:pt x="294" y="320"/>
                    </a:lnTo>
                    <a:lnTo>
                      <a:pt x="292" y="318"/>
                    </a:lnTo>
                    <a:lnTo>
                      <a:pt x="292" y="322"/>
                    </a:lnTo>
                    <a:lnTo>
                      <a:pt x="288" y="316"/>
                    </a:lnTo>
                    <a:lnTo>
                      <a:pt x="284" y="320"/>
                    </a:lnTo>
                    <a:lnTo>
                      <a:pt x="284" y="316"/>
                    </a:lnTo>
                    <a:lnTo>
                      <a:pt x="278" y="314"/>
                    </a:lnTo>
                    <a:lnTo>
                      <a:pt x="276" y="318"/>
                    </a:lnTo>
                    <a:lnTo>
                      <a:pt x="268" y="318"/>
                    </a:lnTo>
                    <a:lnTo>
                      <a:pt x="270" y="322"/>
                    </a:lnTo>
                    <a:lnTo>
                      <a:pt x="268" y="324"/>
                    </a:lnTo>
                    <a:lnTo>
                      <a:pt x="264" y="322"/>
                    </a:lnTo>
                    <a:lnTo>
                      <a:pt x="264" y="330"/>
                    </a:lnTo>
                    <a:lnTo>
                      <a:pt x="262" y="330"/>
                    </a:lnTo>
                    <a:lnTo>
                      <a:pt x="262" y="332"/>
                    </a:lnTo>
                    <a:lnTo>
                      <a:pt x="256" y="334"/>
                    </a:lnTo>
                    <a:lnTo>
                      <a:pt x="256" y="332"/>
                    </a:lnTo>
                    <a:lnTo>
                      <a:pt x="250" y="330"/>
                    </a:lnTo>
                    <a:lnTo>
                      <a:pt x="246" y="334"/>
                    </a:lnTo>
                    <a:lnTo>
                      <a:pt x="244" y="330"/>
                    </a:lnTo>
                    <a:lnTo>
                      <a:pt x="254" y="324"/>
                    </a:lnTo>
                    <a:lnTo>
                      <a:pt x="250" y="322"/>
                    </a:lnTo>
                    <a:lnTo>
                      <a:pt x="246" y="322"/>
                    </a:lnTo>
                    <a:lnTo>
                      <a:pt x="242" y="316"/>
                    </a:lnTo>
                    <a:lnTo>
                      <a:pt x="232" y="316"/>
                    </a:lnTo>
                    <a:lnTo>
                      <a:pt x="230" y="318"/>
                    </a:lnTo>
                    <a:lnTo>
                      <a:pt x="222" y="310"/>
                    </a:lnTo>
                    <a:lnTo>
                      <a:pt x="216" y="304"/>
                    </a:lnTo>
                    <a:lnTo>
                      <a:pt x="204" y="300"/>
                    </a:lnTo>
                    <a:lnTo>
                      <a:pt x="196" y="302"/>
                    </a:lnTo>
                    <a:lnTo>
                      <a:pt x="196" y="292"/>
                    </a:lnTo>
                    <a:lnTo>
                      <a:pt x="188" y="292"/>
                    </a:lnTo>
                    <a:lnTo>
                      <a:pt x="188" y="280"/>
                    </a:lnTo>
                    <a:lnTo>
                      <a:pt x="170" y="286"/>
                    </a:lnTo>
                    <a:lnTo>
                      <a:pt x="170" y="284"/>
                    </a:lnTo>
                    <a:lnTo>
                      <a:pt x="172" y="278"/>
                    </a:lnTo>
                    <a:lnTo>
                      <a:pt x="172" y="280"/>
                    </a:lnTo>
                    <a:lnTo>
                      <a:pt x="172" y="276"/>
                    </a:lnTo>
                    <a:lnTo>
                      <a:pt x="164" y="276"/>
                    </a:lnTo>
                    <a:lnTo>
                      <a:pt x="162" y="278"/>
                    </a:lnTo>
                    <a:lnTo>
                      <a:pt x="150" y="286"/>
                    </a:lnTo>
                    <a:lnTo>
                      <a:pt x="150" y="284"/>
                    </a:lnTo>
                    <a:lnTo>
                      <a:pt x="144" y="284"/>
                    </a:lnTo>
                    <a:lnTo>
                      <a:pt x="156" y="298"/>
                    </a:lnTo>
                    <a:lnTo>
                      <a:pt x="138" y="304"/>
                    </a:lnTo>
                    <a:lnTo>
                      <a:pt x="116" y="300"/>
                    </a:lnTo>
                    <a:lnTo>
                      <a:pt x="66" y="284"/>
                    </a:lnTo>
                    <a:lnTo>
                      <a:pt x="30" y="288"/>
                    </a:lnTo>
                    <a:lnTo>
                      <a:pt x="26" y="290"/>
                    </a:lnTo>
                    <a:lnTo>
                      <a:pt x="16" y="284"/>
                    </a:lnTo>
                    <a:lnTo>
                      <a:pt x="26" y="280"/>
                    </a:lnTo>
                    <a:lnTo>
                      <a:pt x="28" y="268"/>
                    </a:lnTo>
                    <a:lnTo>
                      <a:pt x="30" y="262"/>
                    </a:lnTo>
                    <a:lnTo>
                      <a:pt x="30" y="258"/>
                    </a:lnTo>
                    <a:lnTo>
                      <a:pt x="32" y="258"/>
                    </a:lnTo>
                    <a:lnTo>
                      <a:pt x="32" y="256"/>
                    </a:lnTo>
                    <a:lnTo>
                      <a:pt x="32" y="254"/>
                    </a:lnTo>
                    <a:lnTo>
                      <a:pt x="32" y="250"/>
                    </a:lnTo>
                    <a:lnTo>
                      <a:pt x="30" y="250"/>
                    </a:lnTo>
                    <a:lnTo>
                      <a:pt x="30" y="248"/>
                    </a:lnTo>
                    <a:lnTo>
                      <a:pt x="30" y="246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9" name="Freeform 301"/>
              <p:cNvSpPr>
                <a:spLocks noEditPoints="1"/>
              </p:cNvSpPr>
              <p:nvPr/>
            </p:nvSpPr>
            <p:spPr bwMode="auto">
              <a:xfrm>
                <a:off x="3564" y="3223"/>
                <a:ext cx="624" cy="476"/>
              </a:xfrm>
              <a:custGeom>
                <a:avLst/>
                <a:gdLst>
                  <a:gd name="T0" fmla="*/ 568 w 624"/>
                  <a:gd name="T1" fmla="*/ 234 h 476"/>
                  <a:gd name="T2" fmla="*/ 600 w 624"/>
                  <a:gd name="T3" fmla="*/ 290 h 476"/>
                  <a:gd name="T4" fmla="*/ 606 w 624"/>
                  <a:gd name="T5" fmla="*/ 296 h 476"/>
                  <a:gd name="T6" fmla="*/ 622 w 624"/>
                  <a:gd name="T7" fmla="*/ 412 h 476"/>
                  <a:gd name="T8" fmla="*/ 600 w 624"/>
                  <a:gd name="T9" fmla="*/ 462 h 476"/>
                  <a:gd name="T10" fmla="*/ 550 w 624"/>
                  <a:gd name="T11" fmla="*/ 466 h 476"/>
                  <a:gd name="T12" fmla="*/ 552 w 624"/>
                  <a:gd name="T13" fmla="*/ 454 h 476"/>
                  <a:gd name="T14" fmla="*/ 500 w 624"/>
                  <a:gd name="T15" fmla="*/ 410 h 476"/>
                  <a:gd name="T16" fmla="*/ 472 w 624"/>
                  <a:gd name="T17" fmla="*/ 368 h 476"/>
                  <a:gd name="T18" fmla="*/ 470 w 624"/>
                  <a:gd name="T19" fmla="*/ 368 h 476"/>
                  <a:gd name="T20" fmla="*/ 464 w 624"/>
                  <a:gd name="T21" fmla="*/ 324 h 476"/>
                  <a:gd name="T22" fmla="*/ 450 w 624"/>
                  <a:gd name="T23" fmla="*/ 336 h 476"/>
                  <a:gd name="T24" fmla="*/ 440 w 624"/>
                  <a:gd name="T25" fmla="*/ 340 h 476"/>
                  <a:gd name="T26" fmla="*/ 418 w 624"/>
                  <a:gd name="T27" fmla="*/ 306 h 476"/>
                  <a:gd name="T28" fmla="*/ 422 w 624"/>
                  <a:gd name="T29" fmla="*/ 292 h 476"/>
                  <a:gd name="T30" fmla="*/ 414 w 624"/>
                  <a:gd name="T31" fmla="*/ 286 h 476"/>
                  <a:gd name="T32" fmla="*/ 416 w 624"/>
                  <a:gd name="T33" fmla="*/ 254 h 476"/>
                  <a:gd name="T34" fmla="*/ 398 w 624"/>
                  <a:gd name="T35" fmla="*/ 246 h 476"/>
                  <a:gd name="T36" fmla="*/ 404 w 624"/>
                  <a:gd name="T37" fmla="*/ 262 h 476"/>
                  <a:gd name="T38" fmla="*/ 388 w 624"/>
                  <a:gd name="T39" fmla="*/ 264 h 476"/>
                  <a:gd name="T40" fmla="*/ 392 w 624"/>
                  <a:gd name="T41" fmla="*/ 174 h 476"/>
                  <a:gd name="T42" fmla="*/ 352 w 624"/>
                  <a:gd name="T43" fmla="*/ 140 h 476"/>
                  <a:gd name="T44" fmla="*/ 304 w 624"/>
                  <a:gd name="T45" fmla="*/ 96 h 476"/>
                  <a:gd name="T46" fmla="*/ 250 w 624"/>
                  <a:gd name="T47" fmla="*/ 96 h 476"/>
                  <a:gd name="T48" fmla="*/ 216 w 624"/>
                  <a:gd name="T49" fmla="*/ 122 h 476"/>
                  <a:gd name="T50" fmla="*/ 172 w 624"/>
                  <a:gd name="T51" fmla="*/ 118 h 476"/>
                  <a:gd name="T52" fmla="*/ 174 w 624"/>
                  <a:gd name="T53" fmla="*/ 110 h 476"/>
                  <a:gd name="T54" fmla="*/ 172 w 624"/>
                  <a:gd name="T55" fmla="*/ 102 h 476"/>
                  <a:gd name="T56" fmla="*/ 154 w 624"/>
                  <a:gd name="T57" fmla="*/ 84 h 476"/>
                  <a:gd name="T58" fmla="*/ 142 w 624"/>
                  <a:gd name="T59" fmla="*/ 88 h 476"/>
                  <a:gd name="T60" fmla="*/ 106 w 624"/>
                  <a:gd name="T61" fmla="*/ 76 h 476"/>
                  <a:gd name="T62" fmla="*/ 90 w 624"/>
                  <a:gd name="T63" fmla="*/ 68 h 476"/>
                  <a:gd name="T64" fmla="*/ 48 w 624"/>
                  <a:gd name="T65" fmla="*/ 66 h 476"/>
                  <a:gd name="T66" fmla="*/ 30 w 624"/>
                  <a:gd name="T67" fmla="*/ 88 h 476"/>
                  <a:gd name="T68" fmla="*/ 16 w 624"/>
                  <a:gd name="T69" fmla="*/ 74 h 476"/>
                  <a:gd name="T70" fmla="*/ 6 w 624"/>
                  <a:gd name="T71" fmla="*/ 54 h 476"/>
                  <a:gd name="T72" fmla="*/ 32 w 624"/>
                  <a:gd name="T73" fmla="*/ 32 h 476"/>
                  <a:gd name="T74" fmla="*/ 156 w 624"/>
                  <a:gd name="T75" fmla="*/ 18 h 476"/>
                  <a:gd name="T76" fmla="*/ 200 w 624"/>
                  <a:gd name="T77" fmla="*/ 32 h 476"/>
                  <a:gd name="T78" fmla="*/ 248 w 624"/>
                  <a:gd name="T79" fmla="*/ 34 h 476"/>
                  <a:gd name="T80" fmla="*/ 322 w 624"/>
                  <a:gd name="T81" fmla="*/ 30 h 476"/>
                  <a:gd name="T82" fmla="*/ 402 w 624"/>
                  <a:gd name="T83" fmla="*/ 24 h 476"/>
                  <a:gd name="T84" fmla="*/ 410 w 624"/>
                  <a:gd name="T85" fmla="*/ 42 h 476"/>
                  <a:gd name="T86" fmla="*/ 416 w 624"/>
                  <a:gd name="T87" fmla="*/ 20 h 476"/>
                  <a:gd name="T88" fmla="*/ 418 w 624"/>
                  <a:gd name="T89" fmla="*/ 0 h 476"/>
                  <a:gd name="T90" fmla="*/ 434 w 624"/>
                  <a:gd name="T91" fmla="*/ 2 h 476"/>
                  <a:gd name="T92" fmla="*/ 450 w 624"/>
                  <a:gd name="T93" fmla="*/ 6 h 476"/>
                  <a:gd name="T94" fmla="*/ 462 w 624"/>
                  <a:gd name="T95" fmla="*/ 34 h 476"/>
                  <a:gd name="T96" fmla="*/ 500 w 624"/>
                  <a:gd name="T97" fmla="*/ 110 h 476"/>
                  <a:gd name="T98" fmla="*/ 84 w 624"/>
                  <a:gd name="T99" fmla="*/ 78 h 476"/>
                  <a:gd name="T100" fmla="*/ 30 w 624"/>
                  <a:gd name="T101" fmla="*/ 92 h 476"/>
                  <a:gd name="T102" fmla="*/ 54 w 624"/>
                  <a:gd name="T103" fmla="*/ 82 h 476"/>
                  <a:gd name="T104" fmla="*/ 520 w 624"/>
                  <a:gd name="T105" fmla="*/ 138 h 476"/>
                  <a:gd name="T106" fmla="*/ 552 w 624"/>
                  <a:gd name="T107" fmla="*/ 190 h 476"/>
                  <a:gd name="T108" fmla="*/ 536 w 624"/>
                  <a:gd name="T109" fmla="*/ 174 h 476"/>
                  <a:gd name="T110" fmla="*/ 544 w 624"/>
                  <a:gd name="T111" fmla="*/ 178 h 476"/>
                  <a:gd name="T112" fmla="*/ 544 w 624"/>
                  <a:gd name="T113" fmla="*/ 194 h 476"/>
                  <a:gd name="T114" fmla="*/ 454 w 624"/>
                  <a:gd name="T115" fmla="*/ 356 h 47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24" h="476">
                    <a:moveTo>
                      <a:pt x="534" y="160"/>
                    </a:moveTo>
                    <a:lnTo>
                      <a:pt x="536" y="166"/>
                    </a:lnTo>
                    <a:lnTo>
                      <a:pt x="530" y="160"/>
                    </a:lnTo>
                    <a:lnTo>
                      <a:pt x="526" y="160"/>
                    </a:lnTo>
                    <a:lnTo>
                      <a:pt x="540" y="194"/>
                    </a:lnTo>
                    <a:lnTo>
                      <a:pt x="568" y="234"/>
                    </a:lnTo>
                    <a:lnTo>
                      <a:pt x="566" y="240"/>
                    </a:lnTo>
                    <a:lnTo>
                      <a:pt x="568" y="236"/>
                    </a:lnTo>
                    <a:lnTo>
                      <a:pt x="578" y="248"/>
                    </a:lnTo>
                    <a:lnTo>
                      <a:pt x="582" y="260"/>
                    </a:lnTo>
                    <a:lnTo>
                      <a:pt x="596" y="284"/>
                    </a:lnTo>
                    <a:lnTo>
                      <a:pt x="600" y="290"/>
                    </a:lnTo>
                    <a:lnTo>
                      <a:pt x="598" y="288"/>
                    </a:lnTo>
                    <a:lnTo>
                      <a:pt x="592" y="286"/>
                    </a:lnTo>
                    <a:lnTo>
                      <a:pt x="590" y="286"/>
                    </a:lnTo>
                    <a:lnTo>
                      <a:pt x="592" y="288"/>
                    </a:lnTo>
                    <a:lnTo>
                      <a:pt x="598" y="288"/>
                    </a:lnTo>
                    <a:lnTo>
                      <a:pt x="606" y="296"/>
                    </a:lnTo>
                    <a:lnTo>
                      <a:pt x="612" y="306"/>
                    </a:lnTo>
                    <a:lnTo>
                      <a:pt x="610" y="306"/>
                    </a:lnTo>
                    <a:lnTo>
                      <a:pt x="616" y="322"/>
                    </a:lnTo>
                    <a:lnTo>
                      <a:pt x="622" y="362"/>
                    </a:lnTo>
                    <a:lnTo>
                      <a:pt x="624" y="392"/>
                    </a:lnTo>
                    <a:lnTo>
                      <a:pt x="622" y="412"/>
                    </a:lnTo>
                    <a:lnTo>
                      <a:pt x="614" y="426"/>
                    </a:lnTo>
                    <a:lnTo>
                      <a:pt x="614" y="436"/>
                    </a:lnTo>
                    <a:lnTo>
                      <a:pt x="616" y="444"/>
                    </a:lnTo>
                    <a:lnTo>
                      <a:pt x="610" y="458"/>
                    </a:lnTo>
                    <a:lnTo>
                      <a:pt x="612" y="462"/>
                    </a:lnTo>
                    <a:lnTo>
                      <a:pt x="600" y="462"/>
                    </a:lnTo>
                    <a:lnTo>
                      <a:pt x="592" y="470"/>
                    </a:lnTo>
                    <a:lnTo>
                      <a:pt x="578" y="470"/>
                    </a:lnTo>
                    <a:lnTo>
                      <a:pt x="568" y="474"/>
                    </a:lnTo>
                    <a:lnTo>
                      <a:pt x="556" y="476"/>
                    </a:lnTo>
                    <a:lnTo>
                      <a:pt x="554" y="474"/>
                    </a:lnTo>
                    <a:lnTo>
                      <a:pt x="550" y="466"/>
                    </a:lnTo>
                    <a:lnTo>
                      <a:pt x="552" y="460"/>
                    </a:lnTo>
                    <a:lnTo>
                      <a:pt x="564" y="468"/>
                    </a:lnTo>
                    <a:lnTo>
                      <a:pt x="568" y="470"/>
                    </a:lnTo>
                    <a:lnTo>
                      <a:pt x="570" y="466"/>
                    </a:lnTo>
                    <a:lnTo>
                      <a:pt x="566" y="458"/>
                    </a:lnTo>
                    <a:lnTo>
                      <a:pt x="552" y="454"/>
                    </a:lnTo>
                    <a:lnTo>
                      <a:pt x="538" y="430"/>
                    </a:lnTo>
                    <a:lnTo>
                      <a:pt x="544" y="428"/>
                    </a:lnTo>
                    <a:lnTo>
                      <a:pt x="538" y="422"/>
                    </a:lnTo>
                    <a:lnTo>
                      <a:pt x="516" y="414"/>
                    </a:lnTo>
                    <a:lnTo>
                      <a:pt x="500" y="416"/>
                    </a:lnTo>
                    <a:lnTo>
                      <a:pt x="500" y="410"/>
                    </a:lnTo>
                    <a:lnTo>
                      <a:pt x="492" y="400"/>
                    </a:lnTo>
                    <a:lnTo>
                      <a:pt x="488" y="386"/>
                    </a:lnTo>
                    <a:lnTo>
                      <a:pt x="484" y="382"/>
                    </a:lnTo>
                    <a:lnTo>
                      <a:pt x="480" y="376"/>
                    </a:lnTo>
                    <a:lnTo>
                      <a:pt x="476" y="372"/>
                    </a:lnTo>
                    <a:lnTo>
                      <a:pt x="472" y="368"/>
                    </a:lnTo>
                    <a:lnTo>
                      <a:pt x="476" y="366"/>
                    </a:lnTo>
                    <a:lnTo>
                      <a:pt x="478" y="356"/>
                    </a:lnTo>
                    <a:lnTo>
                      <a:pt x="486" y="350"/>
                    </a:lnTo>
                    <a:lnTo>
                      <a:pt x="476" y="354"/>
                    </a:lnTo>
                    <a:lnTo>
                      <a:pt x="474" y="366"/>
                    </a:lnTo>
                    <a:lnTo>
                      <a:pt x="470" y="368"/>
                    </a:lnTo>
                    <a:lnTo>
                      <a:pt x="460" y="352"/>
                    </a:lnTo>
                    <a:lnTo>
                      <a:pt x="462" y="348"/>
                    </a:lnTo>
                    <a:lnTo>
                      <a:pt x="462" y="340"/>
                    </a:lnTo>
                    <a:lnTo>
                      <a:pt x="458" y="336"/>
                    </a:lnTo>
                    <a:lnTo>
                      <a:pt x="464" y="332"/>
                    </a:lnTo>
                    <a:lnTo>
                      <a:pt x="464" y="324"/>
                    </a:lnTo>
                    <a:lnTo>
                      <a:pt x="462" y="330"/>
                    </a:lnTo>
                    <a:lnTo>
                      <a:pt x="454" y="336"/>
                    </a:lnTo>
                    <a:lnTo>
                      <a:pt x="444" y="332"/>
                    </a:lnTo>
                    <a:lnTo>
                      <a:pt x="442" y="330"/>
                    </a:lnTo>
                    <a:lnTo>
                      <a:pt x="444" y="332"/>
                    </a:lnTo>
                    <a:lnTo>
                      <a:pt x="450" y="336"/>
                    </a:lnTo>
                    <a:lnTo>
                      <a:pt x="456" y="348"/>
                    </a:lnTo>
                    <a:lnTo>
                      <a:pt x="444" y="342"/>
                    </a:lnTo>
                    <a:lnTo>
                      <a:pt x="438" y="336"/>
                    </a:lnTo>
                    <a:lnTo>
                      <a:pt x="432" y="332"/>
                    </a:lnTo>
                    <a:lnTo>
                      <a:pt x="438" y="336"/>
                    </a:lnTo>
                    <a:lnTo>
                      <a:pt x="440" y="340"/>
                    </a:lnTo>
                    <a:lnTo>
                      <a:pt x="434" y="336"/>
                    </a:lnTo>
                    <a:lnTo>
                      <a:pt x="422" y="312"/>
                    </a:lnTo>
                    <a:lnTo>
                      <a:pt x="418" y="310"/>
                    </a:lnTo>
                    <a:lnTo>
                      <a:pt x="422" y="316"/>
                    </a:lnTo>
                    <a:lnTo>
                      <a:pt x="416" y="310"/>
                    </a:lnTo>
                    <a:lnTo>
                      <a:pt x="418" y="306"/>
                    </a:lnTo>
                    <a:lnTo>
                      <a:pt x="416" y="302"/>
                    </a:lnTo>
                    <a:lnTo>
                      <a:pt x="404" y="294"/>
                    </a:lnTo>
                    <a:lnTo>
                      <a:pt x="410" y="292"/>
                    </a:lnTo>
                    <a:lnTo>
                      <a:pt x="408" y="292"/>
                    </a:lnTo>
                    <a:lnTo>
                      <a:pt x="404" y="290"/>
                    </a:lnTo>
                    <a:lnTo>
                      <a:pt x="422" y="292"/>
                    </a:lnTo>
                    <a:lnTo>
                      <a:pt x="418" y="290"/>
                    </a:lnTo>
                    <a:lnTo>
                      <a:pt x="426" y="288"/>
                    </a:lnTo>
                    <a:lnTo>
                      <a:pt x="414" y="290"/>
                    </a:lnTo>
                    <a:lnTo>
                      <a:pt x="408" y="290"/>
                    </a:lnTo>
                    <a:lnTo>
                      <a:pt x="414" y="288"/>
                    </a:lnTo>
                    <a:lnTo>
                      <a:pt x="414" y="286"/>
                    </a:lnTo>
                    <a:lnTo>
                      <a:pt x="410" y="288"/>
                    </a:lnTo>
                    <a:lnTo>
                      <a:pt x="414" y="280"/>
                    </a:lnTo>
                    <a:lnTo>
                      <a:pt x="414" y="278"/>
                    </a:lnTo>
                    <a:lnTo>
                      <a:pt x="424" y="264"/>
                    </a:lnTo>
                    <a:lnTo>
                      <a:pt x="422" y="256"/>
                    </a:lnTo>
                    <a:lnTo>
                      <a:pt x="416" y="254"/>
                    </a:lnTo>
                    <a:lnTo>
                      <a:pt x="416" y="262"/>
                    </a:lnTo>
                    <a:lnTo>
                      <a:pt x="414" y="262"/>
                    </a:lnTo>
                    <a:lnTo>
                      <a:pt x="412" y="254"/>
                    </a:lnTo>
                    <a:lnTo>
                      <a:pt x="402" y="246"/>
                    </a:lnTo>
                    <a:lnTo>
                      <a:pt x="402" y="248"/>
                    </a:lnTo>
                    <a:lnTo>
                      <a:pt x="398" y="246"/>
                    </a:lnTo>
                    <a:lnTo>
                      <a:pt x="400" y="248"/>
                    </a:lnTo>
                    <a:lnTo>
                      <a:pt x="398" y="254"/>
                    </a:lnTo>
                    <a:lnTo>
                      <a:pt x="402" y="254"/>
                    </a:lnTo>
                    <a:lnTo>
                      <a:pt x="396" y="256"/>
                    </a:lnTo>
                    <a:lnTo>
                      <a:pt x="410" y="260"/>
                    </a:lnTo>
                    <a:lnTo>
                      <a:pt x="404" y="262"/>
                    </a:lnTo>
                    <a:lnTo>
                      <a:pt x="404" y="274"/>
                    </a:lnTo>
                    <a:lnTo>
                      <a:pt x="402" y="276"/>
                    </a:lnTo>
                    <a:lnTo>
                      <a:pt x="394" y="264"/>
                    </a:lnTo>
                    <a:lnTo>
                      <a:pt x="400" y="274"/>
                    </a:lnTo>
                    <a:lnTo>
                      <a:pt x="398" y="278"/>
                    </a:lnTo>
                    <a:lnTo>
                      <a:pt x="388" y="264"/>
                    </a:lnTo>
                    <a:lnTo>
                      <a:pt x="388" y="236"/>
                    </a:lnTo>
                    <a:lnTo>
                      <a:pt x="396" y="214"/>
                    </a:lnTo>
                    <a:lnTo>
                      <a:pt x="394" y="190"/>
                    </a:lnTo>
                    <a:lnTo>
                      <a:pt x="388" y="182"/>
                    </a:lnTo>
                    <a:lnTo>
                      <a:pt x="394" y="180"/>
                    </a:lnTo>
                    <a:lnTo>
                      <a:pt x="392" y="174"/>
                    </a:lnTo>
                    <a:lnTo>
                      <a:pt x="382" y="164"/>
                    </a:lnTo>
                    <a:lnTo>
                      <a:pt x="378" y="152"/>
                    </a:lnTo>
                    <a:lnTo>
                      <a:pt x="358" y="152"/>
                    </a:lnTo>
                    <a:lnTo>
                      <a:pt x="354" y="144"/>
                    </a:lnTo>
                    <a:lnTo>
                      <a:pt x="350" y="142"/>
                    </a:lnTo>
                    <a:lnTo>
                      <a:pt x="352" y="140"/>
                    </a:lnTo>
                    <a:lnTo>
                      <a:pt x="344" y="140"/>
                    </a:lnTo>
                    <a:lnTo>
                      <a:pt x="340" y="134"/>
                    </a:lnTo>
                    <a:lnTo>
                      <a:pt x="328" y="126"/>
                    </a:lnTo>
                    <a:lnTo>
                      <a:pt x="324" y="114"/>
                    </a:lnTo>
                    <a:lnTo>
                      <a:pt x="312" y="110"/>
                    </a:lnTo>
                    <a:lnTo>
                      <a:pt x="304" y="96"/>
                    </a:lnTo>
                    <a:lnTo>
                      <a:pt x="278" y="84"/>
                    </a:lnTo>
                    <a:lnTo>
                      <a:pt x="268" y="84"/>
                    </a:lnTo>
                    <a:lnTo>
                      <a:pt x="264" y="88"/>
                    </a:lnTo>
                    <a:lnTo>
                      <a:pt x="258" y="84"/>
                    </a:lnTo>
                    <a:lnTo>
                      <a:pt x="250" y="90"/>
                    </a:lnTo>
                    <a:lnTo>
                      <a:pt x="250" y="96"/>
                    </a:lnTo>
                    <a:lnTo>
                      <a:pt x="244" y="96"/>
                    </a:lnTo>
                    <a:lnTo>
                      <a:pt x="246" y="98"/>
                    </a:lnTo>
                    <a:lnTo>
                      <a:pt x="252" y="98"/>
                    </a:lnTo>
                    <a:lnTo>
                      <a:pt x="252" y="104"/>
                    </a:lnTo>
                    <a:lnTo>
                      <a:pt x="244" y="104"/>
                    </a:lnTo>
                    <a:lnTo>
                      <a:pt x="216" y="122"/>
                    </a:lnTo>
                    <a:lnTo>
                      <a:pt x="210" y="120"/>
                    </a:lnTo>
                    <a:lnTo>
                      <a:pt x="206" y="124"/>
                    </a:lnTo>
                    <a:lnTo>
                      <a:pt x="188" y="128"/>
                    </a:lnTo>
                    <a:lnTo>
                      <a:pt x="176" y="130"/>
                    </a:lnTo>
                    <a:lnTo>
                      <a:pt x="174" y="124"/>
                    </a:lnTo>
                    <a:lnTo>
                      <a:pt x="172" y="118"/>
                    </a:lnTo>
                    <a:lnTo>
                      <a:pt x="174" y="114"/>
                    </a:lnTo>
                    <a:lnTo>
                      <a:pt x="174" y="122"/>
                    </a:lnTo>
                    <a:lnTo>
                      <a:pt x="180" y="130"/>
                    </a:lnTo>
                    <a:lnTo>
                      <a:pt x="182" y="128"/>
                    </a:lnTo>
                    <a:lnTo>
                      <a:pt x="182" y="120"/>
                    </a:lnTo>
                    <a:lnTo>
                      <a:pt x="174" y="110"/>
                    </a:lnTo>
                    <a:lnTo>
                      <a:pt x="154" y="98"/>
                    </a:lnTo>
                    <a:lnTo>
                      <a:pt x="158" y="96"/>
                    </a:lnTo>
                    <a:lnTo>
                      <a:pt x="168" y="104"/>
                    </a:lnTo>
                    <a:lnTo>
                      <a:pt x="170" y="102"/>
                    </a:lnTo>
                    <a:lnTo>
                      <a:pt x="172" y="104"/>
                    </a:lnTo>
                    <a:lnTo>
                      <a:pt x="172" y="102"/>
                    </a:lnTo>
                    <a:lnTo>
                      <a:pt x="172" y="98"/>
                    </a:lnTo>
                    <a:lnTo>
                      <a:pt x="168" y="102"/>
                    </a:lnTo>
                    <a:lnTo>
                      <a:pt x="160" y="94"/>
                    </a:lnTo>
                    <a:lnTo>
                      <a:pt x="146" y="92"/>
                    </a:lnTo>
                    <a:lnTo>
                      <a:pt x="150" y="84"/>
                    </a:lnTo>
                    <a:lnTo>
                      <a:pt x="154" y="84"/>
                    </a:lnTo>
                    <a:lnTo>
                      <a:pt x="156" y="78"/>
                    </a:lnTo>
                    <a:lnTo>
                      <a:pt x="146" y="84"/>
                    </a:lnTo>
                    <a:lnTo>
                      <a:pt x="142" y="82"/>
                    </a:lnTo>
                    <a:lnTo>
                      <a:pt x="136" y="84"/>
                    </a:lnTo>
                    <a:lnTo>
                      <a:pt x="138" y="88"/>
                    </a:lnTo>
                    <a:lnTo>
                      <a:pt x="142" y="88"/>
                    </a:lnTo>
                    <a:lnTo>
                      <a:pt x="146" y="96"/>
                    </a:lnTo>
                    <a:lnTo>
                      <a:pt x="126" y="84"/>
                    </a:lnTo>
                    <a:lnTo>
                      <a:pt x="94" y="78"/>
                    </a:lnTo>
                    <a:lnTo>
                      <a:pt x="86" y="78"/>
                    </a:lnTo>
                    <a:lnTo>
                      <a:pt x="94" y="78"/>
                    </a:lnTo>
                    <a:lnTo>
                      <a:pt x="106" y="76"/>
                    </a:lnTo>
                    <a:lnTo>
                      <a:pt x="106" y="74"/>
                    </a:lnTo>
                    <a:lnTo>
                      <a:pt x="114" y="78"/>
                    </a:lnTo>
                    <a:lnTo>
                      <a:pt x="114" y="74"/>
                    </a:lnTo>
                    <a:lnTo>
                      <a:pt x="108" y="68"/>
                    </a:lnTo>
                    <a:lnTo>
                      <a:pt x="94" y="74"/>
                    </a:lnTo>
                    <a:lnTo>
                      <a:pt x="90" y="68"/>
                    </a:lnTo>
                    <a:lnTo>
                      <a:pt x="78" y="78"/>
                    </a:lnTo>
                    <a:lnTo>
                      <a:pt x="64" y="80"/>
                    </a:lnTo>
                    <a:lnTo>
                      <a:pt x="36" y="88"/>
                    </a:lnTo>
                    <a:lnTo>
                      <a:pt x="54" y="76"/>
                    </a:lnTo>
                    <a:lnTo>
                      <a:pt x="48" y="74"/>
                    </a:lnTo>
                    <a:lnTo>
                      <a:pt x="48" y="66"/>
                    </a:lnTo>
                    <a:lnTo>
                      <a:pt x="46" y="66"/>
                    </a:lnTo>
                    <a:lnTo>
                      <a:pt x="44" y="78"/>
                    </a:lnTo>
                    <a:lnTo>
                      <a:pt x="38" y="68"/>
                    </a:lnTo>
                    <a:lnTo>
                      <a:pt x="36" y="72"/>
                    </a:lnTo>
                    <a:lnTo>
                      <a:pt x="36" y="78"/>
                    </a:lnTo>
                    <a:lnTo>
                      <a:pt x="30" y="88"/>
                    </a:lnTo>
                    <a:lnTo>
                      <a:pt x="18" y="92"/>
                    </a:lnTo>
                    <a:lnTo>
                      <a:pt x="18" y="84"/>
                    </a:lnTo>
                    <a:lnTo>
                      <a:pt x="22" y="82"/>
                    </a:lnTo>
                    <a:lnTo>
                      <a:pt x="22" y="80"/>
                    </a:lnTo>
                    <a:lnTo>
                      <a:pt x="18" y="78"/>
                    </a:lnTo>
                    <a:lnTo>
                      <a:pt x="16" y="74"/>
                    </a:lnTo>
                    <a:lnTo>
                      <a:pt x="16" y="72"/>
                    </a:lnTo>
                    <a:lnTo>
                      <a:pt x="18" y="66"/>
                    </a:lnTo>
                    <a:lnTo>
                      <a:pt x="18" y="62"/>
                    </a:lnTo>
                    <a:lnTo>
                      <a:pt x="16" y="60"/>
                    </a:lnTo>
                    <a:lnTo>
                      <a:pt x="14" y="60"/>
                    </a:lnTo>
                    <a:lnTo>
                      <a:pt x="6" y="54"/>
                    </a:lnTo>
                    <a:lnTo>
                      <a:pt x="6" y="52"/>
                    </a:lnTo>
                    <a:lnTo>
                      <a:pt x="0" y="48"/>
                    </a:lnTo>
                    <a:lnTo>
                      <a:pt x="0" y="46"/>
                    </a:lnTo>
                    <a:lnTo>
                      <a:pt x="2" y="38"/>
                    </a:lnTo>
                    <a:lnTo>
                      <a:pt x="0" y="34"/>
                    </a:lnTo>
                    <a:lnTo>
                      <a:pt x="32" y="32"/>
                    </a:lnTo>
                    <a:lnTo>
                      <a:pt x="62" y="30"/>
                    </a:lnTo>
                    <a:lnTo>
                      <a:pt x="66" y="30"/>
                    </a:lnTo>
                    <a:lnTo>
                      <a:pt x="90" y="28"/>
                    </a:lnTo>
                    <a:lnTo>
                      <a:pt x="106" y="24"/>
                    </a:lnTo>
                    <a:lnTo>
                      <a:pt x="116" y="24"/>
                    </a:lnTo>
                    <a:lnTo>
                      <a:pt x="156" y="18"/>
                    </a:lnTo>
                    <a:lnTo>
                      <a:pt x="192" y="16"/>
                    </a:lnTo>
                    <a:lnTo>
                      <a:pt x="196" y="18"/>
                    </a:lnTo>
                    <a:lnTo>
                      <a:pt x="196" y="20"/>
                    </a:lnTo>
                    <a:lnTo>
                      <a:pt x="198" y="22"/>
                    </a:lnTo>
                    <a:lnTo>
                      <a:pt x="200" y="28"/>
                    </a:lnTo>
                    <a:lnTo>
                      <a:pt x="200" y="32"/>
                    </a:lnTo>
                    <a:lnTo>
                      <a:pt x="200" y="34"/>
                    </a:lnTo>
                    <a:lnTo>
                      <a:pt x="200" y="36"/>
                    </a:lnTo>
                    <a:lnTo>
                      <a:pt x="202" y="36"/>
                    </a:lnTo>
                    <a:lnTo>
                      <a:pt x="204" y="38"/>
                    </a:lnTo>
                    <a:lnTo>
                      <a:pt x="242" y="36"/>
                    </a:lnTo>
                    <a:lnTo>
                      <a:pt x="248" y="34"/>
                    </a:lnTo>
                    <a:lnTo>
                      <a:pt x="264" y="34"/>
                    </a:lnTo>
                    <a:lnTo>
                      <a:pt x="268" y="34"/>
                    </a:lnTo>
                    <a:lnTo>
                      <a:pt x="290" y="32"/>
                    </a:lnTo>
                    <a:lnTo>
                      <a:pt x="298" y="32"/>
                    </a:lnTo>
                    <a:lnTo>
                      <a:pt x="320" y="30"/>
                    </a:lnTo>
                    <a:lnTo>
                      <a:pt x="322" y="30"/>
                    </a:lnTo>
                    <a:lnTo>
                      <a:pt x="334" y="30"/>
                    </a:lnTo>
                    <a:lnTo>
                      <a:pt x="366" y="28"/>
                    </a:lnTo>
                    <a:lnTo>
                      <a:pt x="374" y="28"/>
                    </a:lnTo>
                    <a:lnTo>
                      <a:pt x="384" y="28"/>
                    </a:lnTo>
                    <a:lnTo>
                      <a:pt x="388" y="28"/>
                    </a:lnTo>
                    <a:lnTo>
                      <a:pt x="402" y="24"/>
                    </a:lnTo>
                    <a:lnTo>
                      <a:pt x="400" y="28"/>
                    </a:lnTo>
                    <a:lnTo>
                      <a:pt x="402" y="30"/>
                    </a:lnTo>
                    <a:lnTo>
                      <a:pt x="404" y="32"/>
                    </a:lnTo>
                    <a:lnTo>
                      <a:pt x="404" y="36"/>
                    </a:lnTo>
                    <a:lnTo>
                      <a:pt x="408" y="42"/>
                    </a:lnTo>
                    <a:lnTo>
                      <a:pt x="410" y="42"/>
                    </a:lnTo>
                    <a:lnTo>
                      <a:pt x="416" y="42"/>
                    </a:lnTo>
                    <a:lnTo>
                      <a:pt x="418" y="38"/>
                    </a:lnTo>
                    <a:lnTo>
                      <a:pt x="416" y="34"/>
                    </a:lnTo>
                    <a:lnTo>
                      <a:pt x="418" y="30"/>
                    </a:lnTo>
                    <a:lnTo>
                      <a:pt x="418" y="22"/>
                    </a:lnTo>
                    <a:lnTo>
                      <a:pt x="416" y="20"/>
                    </a:lnTo>
                    <a:lnTo>
                      <a:pt x="414" y="16"/>
                    </a:lnTo>
                    <a:lnTo>
                      <a:pt x="414" y="6"/>
                    </a:lnTo>
                    <a:lnTo>
                      <a:pt x="414" y="4"/>
                    </a:lnTo>
                    <a:lnTo>
                      <a:pt x="416" y="4"/>
                    </a:lnTo>
                    <a:lnTo>
                      <a:pt x="418" y="2"/>
                    </a:lnTo>
                    <a:lnTo>
                      <a:pt x="418" y="0"/>
                    </a:lnTo>
                    <a:lnTo>
                      <a:pt x="422" y="0"/>
                    </a:lnTo>
                    <a:lnTo>
                      <a:pt x="424" y="0"/>
                    </a:lnTo>
                    <a:lnTo>
                      <a:pt x="426" y="2"/>
                    </a:lnTo>
                    <a:lnTo>
                      <a:pt x="430" y="2"/>
                    </a:lnTo>
                    <a:lnTo>
                      <a:pt x="432" y="4"/>
                    </a:lnTo>
                    <a:lnTo>
                      <a:pt x="434" y="2"/>
                    </a:lnTo>
                    <a:lnTo>
                      <a:pt x="438" y="4"/>
                    </a:lnTo>
                    <a:lnTo>
                      <a:pt x="442" y="4"/>
                    </a:lnTo>
                    <a:lnTo>
                      <a:pt x="444" y="4"/>
                    </a:lnTo>
                    <a:lnTo>
                      <a:pt x="446" y="6"/>
                    </a:lnTo>
                    <a:lnTo>
                      <a:pt x="446" y="4"/>
                    </a:lnTo>
                    <a:lnTo>
                      <a:pt x="450" y="6"/>
                    </a:lnTo>
                    <a:lnTo>
                      <a:pt x="450" y="4"/>
                    </a:lnTo>
                    <a:lnTo>
                      <a:pt x="456" y="14"/>
                    </a:lnTo>
                    <a:lnTo>
                      <a:pt x="454" y="18"/>
                    </a:lnTo>
                    <a:lnTo>
                      <a:pt x="460" y="28"/>
                    </a:lnTo>
                    <a:lnTo>
                      <a:pt x="460" y="32"/>
                    </a:lnTo>
                    <a:lnTo>
                      <a:pt x="462" y="34"/>
                    </a:lnTo>
                    <a:lnTo>
                      <a:pt x="464" y="44"/>
                    </a:lnTo>
                    <a:lnTo>
                      <a:pt x="478" y="72"/>
                    </a:lnTo>
                    <a:lnTo>
                      <a:pt x="478" y="78"/>
                    </a:lnTo>
                    <a:lnTo>
                      <a:pt x="486" y="84"/>
                    </a:lnTo>
                    <a:lnTo>
                      <a:pt x="488" y="92"/>
                    </a:lnTo>
                    <a:lnTo>
                      <a:pt x="500" y="110"/>
                    </a:lnTo>
                    <a:lnTo>
                      <a:pt x="502" y="118"/>
                    </a:lnTo>
                    <a:lnTo>
                      <a:pt x="534" y="160"/>
                    </a:lnTo>
                    <a:close/>
                    <a:moveTo>
                      <a:pt x="62" y="80"/>
                    </a:moveTo>
                    <a:lnTo>
                      <a:pt x="64" y="80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84" y="80"/>
                    </a:lnTo>
                    <a:lnTo>
                      <a:pt x="68" y="80"/>
                    </a:lnTo>
                    <a:lnTo>
                      <a:pt x="64" y="82"/>
                    </a:lnTo>
                    <a:lnTo>
                      <a:pt x="62" y="82"/>
                    </a:lnTo>
                    <a:lnTo>
                      <a:pt x="32" y="92"/>
                    </a:lnTo>
                    <a:lnTo>
                      <a:pt x="30" y="92"/>
                    </a:lnTo>
                    <a:lnTo>
                      <a:pt x="28" y="90"/>
                    </a:lnTo>
                    <a:lnTo>
                      <a:pt x="30" y="90"/>
                    </a:lnTo>
                    <a:lnTo>
                      <a:pt x="34" y="90"/>
                    </a:lnTo>
                    <a:lnTo>
                      <a:pt x="38" y="88"/>
                    </a:lnTo>
                    <a:lnTo>
                      <a:pt x="46" y="84"/>
                    </a:lnTo>
                    <a:lnTo>
                      <a:pt x="54" y="82"/>
                    </a:lnTo>
                    <a:lnTo>
                      <a:pt x="62" y="80"/>
                    </a:lnTo>
                    <a:close/>
                    <a:moveTo>
                      <a:pt x="536" y="160"/>
                    </a:moveTo>
                    <a:lnTo>
                      <a:pt x="534" y="156"/>
                    </a:lnTo>
                    <a:lnTo>
                      <a:pt x="530" y="152"/>
                    </a:lnTo>
                    <a:lnTo>
                      <a:pt x="522" y="142"/>
                    </a:lnTo>
                    <a:lnTo>
                      <a:pt x="520" y="138"/>
                    </a:lnTo>
                    <a:lnTo>
                      <a:pt x="524" y="144"/>
                    </a:lnTo>
                    <a:lnTo>
                      <a:pt x="536" y="160"/>
                    </a:lnTo>
                    <a:close/>
                    <a:moveTo>
                      <a:pt x="536" y="160"/>
                    </a:moveTo>
                    <a:lnTo>
                      <a:pt x="550" y="174"/>
                    </a:lnTo>
                    <a:lnTo>
                      <a:pt x="556" y="184"/>
                    </a:lnTo>
                    <a:lnTo>
                      <a:pt x="552" y="190"/>
                    </a:lnTo>
                    <a:lnTo>
                      <a:pt x="550" y="190"/>
                    </a:lnTo>
                    <a:lnTo>
                      <a:pt x="552" y="180"/>
                    </a:lnTo>
                    <a:lnTo>
                      <a:pt x="550" y="174"/>
                    </a:lnTo>
                    <a:lnTo>
                      <a:pt x="546" y="172"/>
                    </a:lnTo>
                    <a:lnTo>
                      <a:pt x="544" y="178"/>
                    </a:lnTo>
                    <a:lnTo>
                      <a:pt x="536" y="174"/>
                    </a:lnTo>
                    <a:lnTo>
                      <a:pt x="534" y="170"/>
                    </a:lnTo>
                    <a:lnTo>
                      <a:pt x="538" y="168"/>
                    </a:lnTo>
                    <a:lnTo>
                      <a:pt x="536" y="166"/>
                    </a:lnTo>
                    <a:lnTo>
                      <a:pt x="546" y="170"/>
                    </a:lnTo>
                    <a:lnTo>
                      <a:pt x="536" y="160"/>
                    </a:lnTo>
                    <a:close/>
                    <a:moveTo>
                      <a:pt x="544" y="178"/>
                    </a:moveTo>
                    <a:lnTo>
                      <a:pt x="546" y="174"/>
                    </a:lnTo>
                    <a:lnTo>
                      <a:pt x="550" y="178"/>
                    </a:lnTo>
                    <a:lnTo>
                      <a:pt x="548" y="190"/>
                    </a:lnTo>
                    <a:lnTo>
                      <a:pt x="548" y="200"/>
                    </a:lnTo>
                    <a:lnTo>
                      <a:pt x="554" y="214"/>
                    </a:lnTo>
                    <a:lnTo>
                      <a:pt x="544" y="194"/>
                    </a:lnTo>
                    <a:lnTo>
                      <a:pt x="544" y="178"/>
                    </a:lnTo>
                    <a:close/>
                    <a:moveTo>
                      <a:pt x="462" y="364"/>
                    </a:moveTo>
                    <a:lnTo>
                      <a:pt x="464" y="370"/>
                    </a:lnTo>
                    <a:lnTo>
                      <a:pt x="462" y="372"/>
                    </a:lnTo>
                    <a:lnTo>
                      <a:pt x="458" y="360"/>
                    </a:lnTo>
                    <a:lnTo>
                      <a:pt x="454" y="356"/>
                    </a:lnTo>
                    <a:lnTo>
                      <a:pt x="458" y="354"/>
                    </a:lnTo>
                    <a:lnTo>
                      <a:pt x="462" y="364"/>
                    </a:lnTo>
                    <a:close/>
                  </a:path>
                </a:pathLst>
              </a:custGeom>
              <a:solidFill>
                <a:srgbClr val="92D050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10" name="Freeform 302"/>
              <p:cNvSpPr>
                <a:spLocks noEditPoints="1"/>
              </p:cNvSpPr>
              <p:nvPr/>
            </p:nvSpPr>
            <p:spPr bwMode="auto">
              <a:xfrm>
                <a:off x="3276" y="1837"/>
                <a:ext cx="522" cy="488"/>
              </a:xfrm>
              <a:custGeom>
                <a:avLst/>
                <a:gdLst>
                  <a:gd name="T0" fmla="*/ 156 w 522"/>
                  <a:gd name="T1" fmla="*/ 6 h 488"/>
                  <a:gd name="T2" fmla="*/ 112 w 522"/>
                  <a:gd name="T3" fmla="*/ 36 h 488"/>
                  <a:gd name="T4" fmla="*/ 274 w 522"/>
                  <a:gd name="T5" fmla="*/ 120 h 488"/>
                  <a:gd name="T6" fmla="*/ 250 w 522"/>
                  <a:gd name="T7" fmla="*/ 134 h 488"/>
                  <a:gd name="T8" fmla="*/ 234 w 522"/>
                  <a:gd name="T9" fmla="*/ 154 h 488"/>
                  <a:gd name="T10" fmla="*/ 216 w 522"/>
                  <a:gd name="T11" fmla="*/ 148 h 488"/>
                  <a:gd name="T12" fmla="*/ 180 w 522"/>
                  <a:gd name="T13" fmla="*/ 204 h 488"/>
                  <a:gd name="T14" fmla="*/ 172 w 522"/>
                  <a:gd name="T15" fmla="*/ 192 h 488"/>
                  <a:gd name="T16" fmla="*/ 162 w 522"/>
                  <a:gd name="T17" fmla="*/ 182 h 488"/>
                  <a:gd name="T18" fmla="*/ 162 w 522"/>
                  <a:gd name="T19" fmla="*/ 174 h 488"/>
                  <a:gd name="T20" fmla="*/ 166 w 522"/>
                  <a:gd name="T21" fmla="*/ 162 h 488"/>
                  <a:gd name="T22" fmla="*/ 162 w 522"/>
                  <a:gd name="T23" fmla="*/ 154 h 488"/>
                  <a:gd name="T24" fmla="*/ 146 w 522"/>
                  <a:gd name="T25" fmla="*/ 148 h 488"/>
                  <a:gd name="T26" fmla="*/ 142 w 522"/>
                  <a:gd name="T27" fmla="*/ 140 h 488"/>
                  <a:gd name="T28" fmla="*/ 134 w 522"/>
                  <a:gd name="T29" fmla="*/ 132 h 488"/>
                  <a:gd name="T30" fmla="*/ 122 w 522"/>
                  <a:gd name="T31" fmla="*/ 132 h 488"/>
                  <a:gd name="T32" fmla="*/ 112 w 522"/>
                  <a:gd name="T33" fmla="*/ 130 h 488"/>
                  <a:gd name="T34" fmla="*/ 100 w 522"/>
                  <a:gd name="T35" fmla="*/ 130 h 488"/>
                  <a:gd name="T36" fmla="*/ 20 w 522"/>
                  <a:gd name="T37" fmla="*/ 110 h 488"/>
                  <a:gd name="T38" fmla="*/ 8 w 522"/>
                  <a:gd name="T39" fmla="*/ 96 h 488"/>
                  <a:gd name="T40" fmla="*/ 0 w 522"/>
                  <a:gd name="T41" fmla="*/ 90 h 488"/>
                  <a:gd name="T42" fmla="*/ 68 w 522"/>
                  <a:gd name="T43" fmla="*/ 54 h 488"/>
                  <a:gd name="T44" fmla="*/ 104 w 522"/>
                  <a:gd name="T45" fmla="*/ 26 h 488"/>
                  <a:gd name="T46" fmla="*/ 114 w 522"/>
                  <a:gd name="T47" fmla="*/ 52 h 488"/>
                  <a:gd name="T48" fmla="*/ 140 w 522"/>
                  <a:gd name="T49" fmla="*/ 50 h 488"/>
                  <a:gd name="T50" fmla="*/ 204 w 522"/>
                  <a:gd name="T51" fmla="*/ 76 h 488"/>
                  <a:gd name="T52" fmla="*/ 252 w 522"/>
                  <a:gd name="T53" fmla="*/ 60 h 488"/>
                  <a:gd name="T54" fmla="*/ 324 w 522"/>
                  <a:gd name="T55" fmla="*/ 44 h 488"/>
                  <a:gd name="T56" fmla="*/ 328 w 522"/>
                  <a:gd name="T57" fmla="*/ 68 h 488"/>
                  <a:gd name="T58" fmla="*/ 366 w 522"/>
                  <a:gd name="T59" fmla="*/ 64 h 488"/>
                  <a:gd name="T60" fmla="*/ 386 w 522"/>
                  <a:gd name="T61" fmla="*/ 94 h 488"/>
                  <a:gd name="T62" fmla="*/ 382 w 522"/>
                  <a:gd name="T63" fmla="*/ 106 h 488"/>
                  <a:gd name="T64" fmla="*/ 348 w 522"/>
                  <a:gd name="T65" fmla="*/ 120 h 488"/>
                  <a:gd name="T66" fmla="*/ 290 w 522"/>
                  <a:gd name="T67" fmla="*/ 118 h 488"/>
                  <a:gd name="T68" fmla="*/ 408 w 522"/>
                  <a:gd name="T69" fmla="*/ 98 h 488"/>
                  <a:gd name="T70" fmla="*/ 416 w 522"/>
                  <a:gd name="T71" fmla="*/ 98 h 488"/>
                  <a:gd name="T72" fmla="*/ 402 w 522"/>
                  <a:gd name="T73" fmla="*/ 106 h 488"/>
                  <a:gd name="T74" fmla="*/ 266 w 522"/>
                  <a:gd name="T75" fmla="*/ 474 h 488"/>
                  <a:gd name="T76" fmla="*/ 278 w 522"/>
                  <a:gd name="T77" fmla="*/ 368 h 488"/>
                  <a:gd name="T78" fmla="*/ 262 w 522"/>
                  <a:gd name="T79" fmla="*/ 312 h 488"/>
                  <a:gd name="T80" fmla="*/ 266 w 522"/>
                  <a:gd name="T81" fmla="*/ 262 h 488"/>
                  <a:gd name="T82" fmla="*/ 274 w 522"/>
                  <a:gd name="T83" fmla="*/ 218 h 488"/>
                  <a:gd name="T84" fmla="*/ 298 w 522"/>
                  <a:gd name="T85" fmla="*/ 206 h 488"/>
                  <a:gd name="T86" fmla="*/ 312 w 522"/>
                  <a:gd name="T87" fmla="*/ 180 h 488"/>
                  <a:gd name="T88" fmla="*/ 340 w 522"/>
                  <a:gd name="T89" fmla="*/ 160 h 488"/>
                  <a:gd name="T90" fmla="*/ 334 w 522"/>
                  <a:gd name="T91" fmla="*/ 132 h 488"/>
                  <a:gd name="T92" fmla="*/ 386 w 522"/>
                  <a:gd name="T93" fmla="*/ 142 h 488"/>
                  <a:gd name="T94" fmla="*/ 422 w 522"/>
                  <a:gd name="T95" fmla="*/ 156 h 488"/>
                  <a:gd name="T96" fmla="*/ 434 w 522"/>
                  <a:gd name="T97" fmla="*/ 166 h 488"/>
                  <a:gd name="T98" fmla="*/ 434 w 522"/>
                  <a:gd name="T99" fmla="*/ 192 h 488"/>
                  <a:gd name="T100" fmla="*/ 438 w 522"/>
                  <a:gd name="T101" fmla="*/ 250 h 488"/>
                  <a:gd name="T102" fmla="*/ 416 w 522"/>
                  <a:gd name="T103" fmla="*/ 282 h 488"/>
                  <a:gd name="T104" fmla="*/ 446 w 522"/>
                  <a:gd name="T105" fmla="*/ 296 h 488"/>
                  <a:gd name="T106" fmla="*/ 486 w 522"/>
                  <a:gd name="T107" fmla="*/ 264 h 488"/>
                  <a:gd name="T108" fmla="*/ 522 w 522"/>
                  <a:gd name="T109" fmla="*/ 352 h 488"/>
                  <a:gd name="T110" fmla="*/ 510 w 522"/>
                  <a:gd name="T111" fmla="*/ 378 h 488"/>
                  <a:gd name="T112" fmla="*/ 500 w 522"/>
                  <a:gd name="T113" fmla="*/ 400 h 488"/>
                  <a:gd name="T114" fmla="*/ 470 w 522"/>
                  <a:gd name="T115" fmla="*/ 466 h 488"/>
                  <a:gd name="T116" fmla="*/ 386 w 522"/>
                  <a:gd name="T117" fmla="*/ 480 h 488"/>
                  <a:gd name="T118" fmla="*/ 328 w 522"/>
                  <a:gd name="T119" fmla="*/ 480 h 488"/>
                  <a:gd name="T120" fmla="*/ 256 w 522"/>
                  <a:gd name="T121" fmla="*/ 488 h 48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522" h="488">
                    <a:moveTo>
                      <a:pt x="110" y="20"/>
                    </a:moveTo>
                    <a:lnTo>
                      <a:pt x="112" y="14"/>
                    </a:lnTo>
                    <a:lnTo>
                      <a:pt x="126" y="6"/>
                    </a:lnTo>
                    <a:lnTo>
                      <a:pt x="150" y="0"/>
                    </a:lnTo>
                    <a:lnTo>
                      <a:pt x="156" y="6"/>
                    </a:lnTo>
                    <a:lnTo>
                      <a:pt x="154" y="8"/>
                    </a:lnTo>
                    <a:lnTo>
                      <a:pt x="142" y="10"/>
                    </a:lnTo>
                    <a:lnTo>
                      <a:pt x="126" y="26"/>
                    </a:lnTo>
                    <a:lnTo>
                      <a:pt x="116" y="44"/>
                    </a:lnTo>
                    <a:lnTo>
                      <a:pt x="112" y="36"/>
                    </a:lnTo>
                    <a:lnTo>
                      <a:pt x="106" y="34"/>
                    </a:lnTo>
                    <a:lnTo>
                      <a:pt x="104" y="24"/>
                    </a:lnTo>
                    <a:lnTo>
                      <a:pt x="110" y="20"/>
                    </a:lnTo>
                    <a:close/>
                    <a:moveTo>
                      <a:pt x="278" y="118"/>
                    </a:moveTo>
                    <a:lnTo>
                      <a:pt x="274" y="120"/>
                    </a:lnTo>
                    <a:lnTo>
                      <a:pt x="274" y="124"/>
                    </a:lnTo>
                    <a:lnTo>
                      <a:pt x="264" y="120"/>
                    </a:lnTo>
                    <a:lnTo>
                      <a:pt x="252" y="124"/>
                    </a:lnTo>
                    <a:lnTo>
                      <a:pt x="250" y="128"/>
                    </a:lnTo>
                    <a:lnTo>
                      <a:pt x="250" y="134"/>
                    </a:lnTo>
                    <a:lnTo>
                      <a:pt x="244" y="142"/>
                    </a:lnTo>
                    <a:lnTo>
                      <a:pt x="238" y="142"/>
                    </a:lnTo>
                    <a:lnTo>
                      <a:pt x="238" y="144"/>
                    </a:lnTo>
                    <a:lnTo>
                      <a:pt x="236" y="146"/>
                    </a:lnTo>
                    <a:lnTo>
                      <a:pt x="234" y="154"/>
                    </a:lnTo>
                    <a:lnTo>
                      <a:pt x="230" y="154"/>
                    </a:lnTo>
                    <a:lnTo>
                      <a:pt x="230" y="148"/>
                    </a:lnTo>
                    <a:lnTo>
                      <a:pt x="234" y="136"/>
                    </a:lnTo>
                    <a:lnTo>
                      <a:pt x="226" y="136"/>
                    </a:lnTo>
                    <a:lnTo>
                      <a:pt x="216" y="148"/>
                    </a:lnTo>
                    <a:lnTo>
                      <a:pt x="204" y="150"/>
                    </a:lnTo>
                    <a:lnTo>
                      <a:pt x="198" y="164"/>
                    </a:lnTo>
                    <a:lnTo>
                      <a:pt x="192" y="176"/>
                    </a:lnTo>
                    <a:lnTo>
                      <a:pt x="180" y="200"/>
                    </a:lnTo>
                    <a:lnTo>
                      <a:pt x="180" y="204"/>
                    </a:lnTo>
                    <a:lnTo>
                      <a:pt x="174" y="202"/>
                    </a:lnTo>
                    <a:lnTo>
                      <a:pt x="170" y="200"/>
                    </a:lnTo>
                    <a:lnTo>
                      <a:pt x="170" y="196"/>
                    </a:lnTo>
                    <a:lnTo>
                      <a:pt x="172" y="194"/>
                    </a:lnTo>
                    <a:lnTo>
                      <a:pt x="172" y="192"/>
                    </a:lnTo>
                    <a:lnTo>
                      <a:pt x="172" y="190"/>
                    </a:lnTo>
                    <a:lnTo>
                      <a:pt x="174" y="182"/>
                    </a:lnTo>
                    <a:lnTo>
                      <a:pt x="172" y="180"/>
                    </a:lnTo>
                    <a:lnTo>
                      <a:pt x="168" y="182"/>
                    </a:lnTo>
                    <a:lnTo>
                      <a:pt x="162" y="182"/>
                    </a:lnTo>
                    <a:lnTo>
                      <a:pt x="162" y="186"/>
                    </a:lnTo>
                    <a:lnTo>
                      <a:pt x="160" y="182"/>
                    </a:lnTo>
                    <a:lnTo>
                      <a:pt x="162" y="178"/>
                    </a:lnTo>
                    <a:lnTo>
                      <a:pt x="160" y="176"/>
                    </a:lnTo>
                    <a:lnTo>
                      <a:pt x="162" y="174"/>
                    </a:lnTo>
                    <a:lnTo>
                      <a:pt x="166" y="172"/>
                    </a:lnTo>
                    <a:lnTo>
                      <a:pt x="162" y="166"/>
                    </a:lnTo>
                    <a:lnTo>
                      <a:pt x="162" y="164"/>
                    </a:lnTo>
                    <a:lnTo>
                      <a:pt x="166" y="164"/>
                    </a:lnTo>
                    <a:lnTo>
                      <a:pt x="166" y="162"/>
                    </a:lnTo>
                    <a:lnTo>
                      <a:pt x="160" y="158"/>
                    </a:lnTo>
                    <a:lnTo>
                      <a:pt x="162" y="158"/>
                    </a:lnTo>
                    <a:lnTo>
                      <a:pt x="162" y="156"/>
                    </a:lnTo>
                    <a:lnTo>
                      <a:pt x="166" y="156"/>
                    </a:lnTo>
                    <a:lnTo>
                      <a:pt x="162" y="154"/>
                    </a:lnTo>
                    <a:lnTo>
                      <a:pt x="160" y="154"/>
                    </a:lnTo>
                    <a:lnTo>
                      <a:pt x="158" y="150"/>
                    </a:lnTo>
                    <a:lnTo>
                      <a:pt x="152" y="148"/>
                    </a:lnTo>
                    <a:lnTo>
                      <a:pt x="152" y="146"/>
                    </a:lnTo>
                    <a:lnTo>
                      <a:pt x="146" y="148"/>
                    </a:lnTo>
                    <a:lnTo>
                      <a:pt x="144" y="148"/>
                    </a:lnTo>
                    <a:lnTo>
                      <a:pt x="142" y="146"/>
                    </a:lnTo>
                    <a:lnTo>
                      <a:pt x="142" y="144"/>
                    </a:lnTo>
                    <a:lnTo>
                      <a:pt x="144" y="140"/>
                    </a:lnTo>
                    <a:lnTo>
                      <a:pt x="142" y="140"/>
                    </a:lnTo>
                    <a:lnTo>
                      <a:pt x="142" y="136"/>
                    </a:lnTo>
                    <a:lnTo>
                      <a:pt x="140" y="134"/>
                    </a:lnTo>
                    <a:lnTo>
                      <a:pt x="138" y="134"/>
                    </a:lnTo>
                    <a:lnTo>
                      <a:pt x="136" y="134"/>
                    </a:lnTo>
                    <a:lnTo>
                      <a:pt x="134" y="132"/>
                    </a:lnTo>
                    <a:lnTo>
                      <a:pt x="130" y="134"/>
                    </a:lnTo>
                    <a:lnTo>
                      <a:pt x="128" y="134"/>
                    </a:lnTo>
                    <a:lnTo>
                      <a:pt x="126" y="132"/>
                    </a:lnTo>
                    <a:lnTo>
                      <a:pt x="124" y="132"/>
                    </a:lnTo>
                    <a:lnTo>
                      <a:pt x="122" y="132"/>
                    </a:lnTo>
                    <a:lnTo>
                      <a:pt x="120" y="132"/>
                    </a:lnTo>
                    <a:lnTo>
                      <a:pt x="120" y="130"/>
                    </a:lnTo>
                    <a:lnTo>
                      <a:pt x="116" y="130"/>
                    </a:lnTo>
                    <a:lnTo>
                      <a:pt x="114" y="130"/>
                    </a:lnTo>
                    <a:lnTo>
                      <a:pt x="112" y="130"/>
                    </a:lnTo>
                    <a:lnTo>
                      <a:pt x="112" y="132"/>
                    </a:lnTo>
                    <a:lnTo>
                      <a:pt x="110" y="132"/>
                    </a:lnTo>
                    <a:lnTo>
                      <a:pt x="108" y="130"/>
                    </a:lnTo>
                    <a:lnTo>
                      <a:pt x="106" y="130"/>
                    </a:lnTo>
                    <a:lnTo>
                      <a:pt x="100" y="130"/>
                    </a:lnTo>
                    <a:lnTo>
                      <a:pt x="92" y="128"/>
                    </a:lnTo>
                    <a:lnTo>
                      <a:pt x="90" y="126"/>
                    </a:lnTo>
                    <a:lnTo>
                      <a:pt x="80" y="120"/>
                    </a:lnTo>
                    <a:lnTo>
                      <a:pt x="30" y="112"/>
                    </a:lnTo>
                    <a:lnTo>
                      <a:pt x="20" y="110"/>
                    </a:lnTo>
                    <a:lnTo>
                      <a:pt x="18" y="106"/>
                    </a:lnTo>
                    <a:lnTo>
                      <a:pt x="18" y="104"/>
                    </a:lnTo>
                    <a:lnTo>
                      <a:pt x="16" y="100"/>
                    </a:lnTo>
                    <a:lnTo>
                      <a:pt x="14" y="96"/>
                    </a:lnTo>
                    <a:lnTo>
                      <a:pt x="8" y="96"/>
                    </a:lnTo>
                    <a:lnTo>
                      <a:pt x="8" y="94"/>
                    </a:lnTo>
                    <a:lnTo>
                      <a:pt x="6" y="94"/>
                    </a:lnTo>
                    <a:lnTo>
                      <a:pt x="6" y="90"/>
                    </a:lnTo>
                    <a:lnTo>
                      <a:pt x="2" y="94"/>
                    </a:lnTo>
                    <a:lnTo>
                      <a:pt x="0" y="90"/>
                    </a:lnTo>
                    <a:lnTo>
                      <a:pt x="22" y="80"/>
                    </a:lnTo>
                    <a:lnTo>
                      <a:pt x="30" y="70"/>
                    </a:lnTo>
                    <a:lnTo>
                      <a:pt x="36" y="66"/>
                    </a:lnTo>
                    <a:lnTo>
                      <a:pt x="60" y="60"/>
                    </a:lnTo>
                    <a:lnTo>
                      <a:pt x="68" y="54"/>
                    </a:lnTo>
                    <a:lnTo>
                      <a:pt x="74" y="48"/>
                    </a:lnTo>
                    <a:lnTo>
                      <a:pt x="82" y="48"/>
                    </a:lnTo>
                    <a:lnTo>
                      <a:pt x="84" y="44"/>
                    </a:lnTo>
                    <a:lnTo>
                      <a:pt x="86" y="38"/>
                    </a:lnTo>
                    <a:lnTo>
                      <a:pt x="104" y="26"/>
                    </a:lnTo>
                    <a:lnTo>
                      <a:pt x="104" y="34"/>
                    </a:lnTo>
                    <a:lnTo>
                      <a:pt x="110" y="36"/>
                    </a:lnTo>
                    <a:lnTo>
                      <a:pt x="110" y="42"/>
                    </a:lnTo>
                    <a:lnTo>
                      <a:pt x="114" y="44"/>
                    </a:lnTo>
                    <a:lnTo>
                      <a:pt x="114" y="52"/>
                    </a:lnTo>
                    <a:lnTo>
                      <a:pt x="114" y="56"/>
                    </a:lnTo>
                    <a:lnTo>
                      <a:pt x="116" y="64"/>
                    </a:lnTo>
                    <a:lnTo>
                      <a:pt x="130" y="48"/>
                    </a:lnTo>
                    <a:lnTo>
                      <a:pt x="130" y="52"/>
                    </a:lnTo>
                    <a:lnTo>
                      <a:pt x="140" y="50"/>
                    </a:lnTo>
                    <a:lnTo>
                      <a:pt x="146" y="50"/>
                    </a:lnTo>
                    <a:lnTo>
                      <a:pt x="162" y="54"/>
                    </a:lnTo>
                    <a:lnTo>
                      <a:pt x="182" y="82"/>
                    </a:lnTo>
                    <a:lnTo>
                      <a:pt x="198" y="82"/>
                    </a:lnTo>
                    <a:lnTo>
                      <a:pt x="204" y="76"/>
                    </a:lnTo>
                    <a:lnTo>
                      <a:pt x="214" y="84"/>
                    </a:lnTo>
                    <a:lnTo>
                      <a:pt x="218" y="80"/>
                    </a:lnTo>
                    <a:lnTo>
                      <a:pt x="228" y="84"/>
                    </a:lnTo>
                    <a:lnTo>
                      <a:pt x="236" y="72"/>
                    </a:lnTo>
                    <a:lnTo>
                      <a:pt x="252" y="60"/>
                    </a:lnTo>
                    <a:lnTo>
                      <a:pt x="258" y="60"/>
                    </a:lnTo>
                    <a:lnTo>
                      <a:pt x="272" y="56"/>
                    </a:lnTo>
                    <a:lnTo>
                      <a:pt x="292" y="56"/>
                    </a:lnTo>
                    <a:lnTo>
                      <a:pt x="308" y="48"/>
                    </a:lnTo>
                    <a:lnTo>
                      <a:pt x="324" y="44"/>
                    </a:lnTo>
                    <a:lnTo>
                      <a:pt x="320" y="52"/>
                    </a:lnTo>
                    <a:lnTo>
                      <a:pt x="322" y="64"/>
                    </a:lnTo>
                    <a:lnTo>
                      <a:pt x="322" y="68"/>
                    </a:lnTo>
                    <a:lnTo>
                      <a:pt x="324" y="70"/>
                    </a:lnTo>
                    <a:lnTo>
                      <a:pt x="328" y="68"/>
                    </a:lnTo>
                    <a:lnTo>
                      <a:pt x="336" y="70"/>
                    </a:lnTo>
                    <a:lnTo>
                      <a:pt x="348" y="66"/>
                    </a:lnTo>
                    <a:lnTo>
                      <a:pt x="350" y="72"/>
                    </a:lnTo>
                    <a:lnTo>
                      <a:pt x="358" y="66"/>
                    </a:lnTo>
                    <a:lnTo>
                      <a:pt x="366" y="64"/>
                    </a:lnTo>
                    <a:lnTo>
                      <a:pt x="374" y="84"/>
                    </a:lnTo>
                    <a:lnTo>
                      <a:pt x="370" y="88"/>
                    </a:lnTo>
                    <a:lnTo>
                      <a:pt x="372" y="90"/>
                    </a:lnTo>
                    <a:lnTo>
                      <a:pt x="380" y="88"/>
                    </a:lnTo>
                    <a:lnTo>
                      <a:pt x="386" y="94"/>
                    </a:lnTo>
                    <a:lnTo>
                      <a:pt x="384" y="96"/>
                    </a:lnTo>
                    <a:lnTo>
                      <a:pt x="388" y="100"/>
                    </a:lnTo>
                    <a:lnTo>
                      <a:pt x="396" y="102"/>
                    </a:lnTo>
                    <a:lnTo>
                      <a:pt x="396" y="106"/>
                    </a:lnTo>
                    <a:lnTo>
                      <a:pt x="382" y="106"/>
                    </a:lnTo>
                    <a:lnTo>
                      <a:pt x="368" y="106"/>
                    </a:lnTo>
                    <a:lnTo>
                      <a:pt x="358" y="110"/>
                    </a:lnTo>
                    <a:lnTo>
                      <a:pt x="352" y="104"/>
                    </a:lnTo>
                    <a:lnTo>
                      <a:pt x="348" y="104"/>
                    </a:lnTo>
                    <a:lnTo>
                      <a:pt x="348" y="120"/>
                    </a:lnTo>
                    <a:lnTo>
                      <a:pt x="338" y="118"/>
                    </a:lnTo>
                    <a:lnTo>
                      <a:pt x="324" y="110"/>
                    </a:lnTo>
                    <a:lnTo>
                      <a:pt x="306" y="104"/>
                    </a:lnTo>
                    <a:lnTo>
                      <a:pt x="296" y="104"/>
                    </a:lnTo>
                    <a:lnTo>
                      <a:pt x="290" y="118"/>
                    </a:lnTo>
                    <a:lnTo>
                      <a:pt x="278" y="118"/>
                    </a:lnTo>
                    <a:close/>
                    <a:moveTo>
                      <a:pt x="398" y="100"/>
                    </a:moveTo>
                    <a:lnTo>
                      <a:pt x="400" y="102"/>
                    </a:lnTo>
                    <a:lnTo>
                      <a:pt x="402" y="100"/>
                    </a:lnTo>
                    <a:lnTo>
                      <a:pt x="408" y="98"/>
                    </a:lnTo>
                    <a:lnTo>
                      <a:pt x="408" y="96"/>
                    </a:lnTo>
                    <a:lnTo>
                      <a:pt x="404" y="94"/>
                    </a:lnTo>
                    <a:lnTo>
                      <a:pt x="410" y="90"/>
                    </a:lnTo>
                    <a:lnTo>
                      <a:pt x="412" y="94"/>
                    </a:lnTo>
                    <a:lnTo>
                      <a:pt x="416" y="98"/>
                    </a:lnTo>
                    <a:lnTo>
                      <a:pt x="422" y="100"/>
                    </a:lnTo>
                    <a:lnTo>
                      <a:pt x="418" y="106"/>
                    </a:lnTo>
                    <a:lnTo>
                      <a:pt x="414" y="106"/>
                    </a:lnTo>
                    <a:lnTo>
                      <a:pt x="412" y="104"/>
                    </a:lnTo>
                    <a:lnTo>
                      <a:pt x="402" y="106"/>
                    </a:lnTo>
                    <a:lnTo>
                      <a:pt x="398" y="102"/>
                    </a:lnTo>
                    <a:lnTo>
                      <a:pt x="396" y="104"/>
                    </a:lnTo>
                    <a:lnTo>
                      <a:pt x="398" y="100"/>
                    </a:lnTo>
                    <a:close/>
                    <a:moveTo>
                      <a:pt x="256" y="488"/>
                    </a:moveTo>
                    <a:lnTo>
                      <a:pt x="266" y="474"/>
                    </a:lnTo>
                    <a:lnTo>
                      <a:pt x="274" y="454"/>
                    </a:lnTo>
                    <a:lnTo>
                      <a:pt x="280" y="444"/>
                    </a:lnTo>
                    <a:lnTo>
                      <a:pt x="282" y="428"/>
                    </a:lnTo>
                    <a:lnTo>
                      <a:pt x="286" y="398"/>
                    </a:lnTo>
                    <a:lnTo>
                      <a:pt x="278" y="368"/>
                    </a:lnTo>
                    <a:lnTo>
                      <a:pt x="262" y="338"/>
                    </a:lnTo>
                    <a:lnTo>
                      <a:pt x="258" y="324"/>
                    </a:lnTo>
                    <a:lnTo>
                      <a:pt x="262" y="312"/>
                    </a:lnTo>
                    <a:lnTo>
                      <a:pt x="264" y="312"/>
                    </a:lnTo>
                    <a:lnTo>
                      <a:pt x="262" y="312"/>
                    </a:lnTo>
                    <a:lnTo>
                      <a:pt x="262" y="308"/>
                    </a:lnTo>
                    <a:lnTo>
                      <a:pt x="260" y="298"/>
                    </a:lnTo>
                    <a:lnTo>
                      <a:pt x="256" y="288"/>
                    </a:lnTo>
                    <a:lnTo>
                      <a:pt x="262" y="278"/>
                    </a:lnTo>
                    <a:lnTo>
                      <a:pt x="266" y="262"/>
                    </a:lnTo>
                    <a:lnTo>
                      <a:pt x="266" y="248"/>
                    </a:lnTo>
                    <a:lnTo>
                      <a:pt x="264" y="232"/>
                    </a:lnTo>
                    <a:lnTo>
                      <a:pt x="274" y="226"/>
                    </a:lnTo>
                    <a:lnTo>
                      <a:pt x="276" y="224"/>
                    </a:lnTo>
                    <a:lnTo>
                      <a:pt x="274" y="218"/>
                    </a:lnTo>
                    <a:lnTo>
                      <a:pt x="276" y="212"/>
                    </a:lnTo>
                    <a:lnTo>
                      <a:pt x="290" y="204"/>
                    </a:lnTo>
                    <a:lnTo>
                      <a:pt x="298" y="186"/>
                    </a:lnTo>
                    <a:lnTo>
                      <a:pt x="304" y="186"/>
                    </a:lnTo>
                    <a:lnTo>
                      <a:pt x="298" y="206"/>
                    </a:lnTo>
                    <a:lnTo>
                      <a:pt x="302" y="220"/>
                    </a:lnTo>
                    <a:lnTo>
                      <a:pt x="308" y="220"/>
                    </a:lnTo>
                    <a:lnTo>
                      <a:pt x="312" y="212"/>
                    </a:lnTo>
                    <a:lnTo>
                      <a:pt x="316" y="200"/>
                    </a:lnTo>
                    <a:lnTo>
                      <a:pt x="312" y="180"/>
                    </a:lnTo>
                    <a:lnTo>
                      <a:pt x="312" y="176"/>
                    </a:lnTo>
                    <a:lnTo>
                      <a:pt x="318" y="172"/>
                    </a:lnTo>
                    <a:lnTo>
                      <a:pt x="328" y="164"/>
                    </a:lnTo>
                    <a:lnTo>
                      <a:pt x="336" y="164"/>
                    </a:lnTo>
                    <a:lnTo>
                      <a:pt x="340" y="160"/>
                    </a:lnTo>
                    <a:lnTo>
                      <a:pt x="328" y="158"/>
                    </a:lnTo>
                    <a:lnTo>
                      <a:pt x="326" y="148"/>
                    </a:lnTo>
                    <a:lnTo>
                      <a:pt x="328" y="144"/>
                    </a:lnTo>
                    <a:lnTo>
                      <a:pt x="334" y="136"/>
                    </a:lnTo>
                    <a:lnTo>
                      <a:pt x="334" y="132"/>
                    </a:lnTo>
                    <a:lnTo>
                      <a:pt x="348" y="128"/>
                    </a:lnTo>
                    <a:lnTo>
                      <a:pt x="366" y="136"/>
                    </a:lnTo>
                    <a:lnTo>
                      <a:pt x="372" y="134"/>
                    </a:lnTo>
                    <a:lnTo>
                      <a:pt x="382" y="136"/>
                    </a:lnTo>
                    <a:lnTo>
                      <a:pt x="386" y="142"/>
                    </a:lnTo>
                    <a:lnTo>
                      <a:pt x="388" y="148"/>
                    </a:lnTo>
                    <a:lnTo>
                      <a:pt x="400" y="146"/>
                    </a:lnTo>
                    <a:lnTo>
                      <a:pt x="410" y="154"/>
                    </a:lnTo>
                    <a:lnTo>
                      <a:pt x="414" y="150"/>
                    </a:lnTo>
                    <a:lnTo>
                      <a:pt x="422" y="156"/>
                    </a:lnTo>
                    <a:lnTo>
                      <a:pt x="426" y="156"/>
                    </a:lnTo>
                    <a:lnTo>
                      <a:pt x="428" y="158"/>
                    </a:lnTo>
                    <a:lnTo>
                      <a:pt x="434" y="162"/>
                    </a:lnTo>
                    <a:lnTo>
                      <a:pt x="432" y="162"/>
                    </a:lnTo>
                    <a:lnTo>
                      <a:pt x="434" y="166"/>
                    </a:lnTo>
                    <a:lnTo>
                      <a:pt x="442" y="176"/>
                    </a:lnTo>
                    <a:lnTo>
                      <a:pt x="432" y="180"/>
                    </a:lnTo>
                    <a:lnTo>
                      <a:pt x="434" y="182"/>
                    </a:lnTo>
                    <a:lnTo>
                      <a:pt x="432" y="186"/>
                    </a:lnTo>
                    <a:lnTo>
                      <a:pt x="434" y="192"/>
                    </a:lnTo>
                    <a:lnTo>
                      <a:pt x="444" y="196"/>
                    </a:lnTo>
                    <a:lnTo>
                      <a:pt x="446" y="208"/>
                    </a:lnTo>
                    <a:lnTo>
                      <a:pt x="446" y="224"/>
                    </a:lnTo>
                    <a:lnTo>
                      <a:pt x="446" y="240"/>
                    </a:lnTo>
                    <a:lnTo>
                      <a:pt x="438" y="250"/>
                    </a:lnTo>
                    <a:lnTo>
                      <a:pt x="434" y="256"/>
                    </a:lnTo>
                    <a:lnTo>
                      <a:pt x="434" y="266"/>
                    </a:lnTo>
                    <a:lnTo>
                      <a:pt x="430" y="272"/>
                    </a:lnTo>
                    <a:lnTo>
                      <a:pt x="418" y="278"/>
                    </a:lnTo>
                    <a:lnTo>
                      <a:pt x="416" y="282"/>
                    </a:lnTo>
                    <a:lnTo>
                      <a:pt x="418" y="300"/>
                    </a:lnTo>
                    <a:lnTo>
                      <a:pt x="434" y="308"/>
                    </a:lnTo>
                    <a:lnTo>
                      <a:pt x="438" y="308"/>
                    </a:lnTo>
                    <a:lnTo>
                      <a:pt x="444" y="296"/>
                    </a:lnTo>
                    <a:lnTo>
                      <a:pt x="446" y="296"/>
                    </a:lnTo>
                    <a:lnTo>
                      <a:pt x="446" y="294"/>
                    </a:lnTo>
                    <a:lnTo>
                      <a:pt x="450" y="284"/>
                    </a:lnTo>
                    <a:lnTo>
                      <a:pt x="454" y="276"/>
                    </a:lnTo>
                    <a:lnTo>
                      <a:pt x="476" y="262"/>
                    </a:lnTo>
                    <a:lnTo>
                      <a:pt x="486" y="264"/>
                    </a:lnTo>
                    <a:lnTo>
                      <a:pt x="490" y="268"/>
                    </a:lnTo>
                    <a:lnTo>
                      <a:pt x="500" y="282"/>
                    </a:lnTo>
                    <a:lnTo>
                      <a:pt x="502" y="288"/>
                    </a:lnTo>
                    <a:lnTo>
                      <a:pt x="514" y="332"/>
                    </a:lnTo>
                    <a:lnTo>
                      <a:pt x="522" y="352"/>
                    </a:lnTo>
                    <a:lnTo>
                      <a:pt x="520" y="358"/>
                    </a:lnTo>
                    <a:lnTo>
                      <a:pt x="520" y="370"/>
                    </a:lnTo>
                    <a:lnTo>
                      <a:pt x="520" y="382"/>
                    </a:lnTo>
                    <a:lnTo>
                      <a:pt x="510" y="382"/>
                    </a:lnTo>
                    <a:lnTo>
                      <a:pt x="510" y="378"/>
                    </a:lnTo>
                    <a:lnTo>
                      <a:pt x="506" y="378"/>
                    </a:lnTo>
                    <a:lnTo>
                      <a:pt x="500" y="384"/>
                    </a:lnTo>
                    <a:lnTo>
                      <a:pt x="502" y="384"/>
                    </a:lnTo>
                    <a:lnTo>
                      <a:pt x="498" y="394"/>
                    </a:lnTo>
                    <a:lnTo>
                      <a:pt x="500" y="400"/>
                    </a:lnTo>
                    <a:lnTo>
                      <a:pt x="498" y="406"/>
                    </a:lnTo>
                    <a:lnTo>
                      <a:pt x="486" y="416"/>
                    </a:lnTo>
                    <a:lnTo>
                      <a:pt x="484" y="430"/>
                    </a:lnTo>
                    <a:lnTo>
                      <a:pt x="484" y="438"/>
                    </a:lnTo>
                    <a:lnTo>
                      <a:pt x="470" y="466"/>
                    </a:lnTo>
                    <a:lnTo>
                      <a:pt x="450" y="468"/>
                    </a:lnTo>
                    <a:lnTo>
                      <a:pt x="444" y="470"/>
                    </a:lnTo>
                    <a:lnTo>
                      <a:pt x="414" y="476"/>
                    </a:lnTo>
                    <a:lnTo>
                      <a:pt x="412" y="476"/>
                    </a:lnTo>
                    <a:lnTo>
                      <a:pt x="386" y="480"/>
                    </a:lnTo>
                    <a:lnTo>
                      <a:pt x="384" y="474"/>
                    </a:lnTo>
                    <a:lnTo>
                      <a:pt x="382" y="474"/>
                    </a:lnTo>
                    <a:lnTo>
                      <a:pt x="358" y="478"/>
                    </a:lnTo>
                    <a:lnTo>
                      <a:pt x="352" y="478"/>
                    </a:lnTo>
                    <a:lnTo>
                      <a:pt x="328" y="480"/>
                    </a:lnTo>
                    <a:lnTo>
                      <a:pt x="320" y="480"/>
                    </a:lnTo>
                    <a:lnTo>
                      <a:pt x="304" y="482"/>
                    </a:lnTo>
                    <a:lnTo>
                      <a:pt x="292" y="484"/>
                    </a:lnTo>
                    <a:lnTo>
                      <a:pt x="274" y="488"/>
                    </a:lnTo>
                    <a:lnTo>
                      <a:pt x="256" y="488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11" name="Rectangle 325"/>
              <p:cNvSpPr>
                <a:spLocks noChangeArrowheads="1"/>
              </p:cNvSpPr>
              <p:nvPr/>
            </p:nvSpPr>
            <p:spPr bwMode="auto">
              <a:xfrm>
                <a:off x="1272" y="2501"/>
                <a:ext cx="7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CA</a:t>
                </a:r>
                <a:endParaRPr lang="en-US" altLang="en-US" sz="1000"/>
              </a:p>
            </p:txBody>
          </p:sp>
          <p:sp>
            <p:nvSpPr>
              <p:cNvPr id="2112" name="Rectangle 326"/>
              <p:cNvSpPr>
                <a:spLocks noChangeArrowheads="1"/>
              </p:cNvSpPr>
              <p:nvPr/>
            </p:nvSpPr>
            <p:spPr bwMode="auto">
              <a:xfrm>
                <a:off x="1338" y="1919"/>
                <a:ext cx="84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OR</a:t>
                </a:r>
                <a:endParaRPr lang="en-US" altLang="en-US" sz="1000"/>
              </a:p>
            </p:txBody>
          </p:sp>
          <p:sp>
            <p:nvSpPr>
              <p:cNvPr id="2113" name="Rectangle 327"/>
              <p:cNvSpPr>
                <a:spLocks noChangeArrowheads="1"/>
              </p:cNvSpPr>
              <p:nvPr/>
            </p:nvSpPr>
            <p:spPr bwMode="auto">
              <a:xfrm>
                <a:off x="1468" y="1643"/>
                <a:ext cx="9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WA</a:t>
                </a:r>
                <a:endParaRPr lang="en-US" altLang="en-US" sz="1000"/>
              </a:p>
            </p:txBody>
          </p:sp>
          <p:sp>
            <p:nvSpPr>
              <p:cNvPr id="2114" name="Rectangle 329"/>
              <p:cNvSpPr>
                <a:spLocks noChangeArrowheads="1"/>
              </p:cNvSpPr>
              <p:nvPr/>
            </p:nvSpPr>
            <p:spPr bwMode="auto">
              <a:xfrm>
                <a:off x="2696" y="3247"/>
                <a:ext cx="72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TX</a:t>
                </a:r>
                <a:endParaRPr lang="en-US" altLang="en-US" sz="1000"/>
              </a:p>
            </p:txBody>
          </p:sp>
          <p:sp>
            <p:nvSpPr>
              <p:cNvPr id="2115" name="Rectangle 330"/>
              <p:cNvSpPr>
                <a:spLocks noChangeArrowheads="1"/>
              </p:cNvSpPr>
              <p:nvPr/>
            </p:nvSpPr>
            <p:spPr bwMode="auto">
              <a:xfrm>
                <a:off x="1856" y="2443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UT</a:t>
                </a:r>
                <a:endParaRPr lang="en-US" altLang="en-US" sz="1000"/>
              </a:p>
            </p:txBody>
          </p:sp>
          <p:sp>
            <p:nvSpPr>
              <p:cNvPr id="2116" name="Rectangle 331"/>
              <p:cNvSpPr>
                <a:spLocks noChangeArrowheads="1"/>
              </p:cNvSpPr>
              <p:nvPr/>
            </p:nvSpPr>
            <p:spPr bwMode="auto">
              <a:xfrm>
                <a:off x="2108" y="1787"/>
                <a:ext cx="82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MT</a:t>
                </a:r>
                <a:endParaRPr lang="en-US" altLang="en-US" sz="1000"/>
              </a:p>
            </p:txBody>
          </p:sp>
          <p:sp>
            <p:nvSpPr>
              <p:cNvPr id="2117" name="Rectangle 332"/>
              <p:cNvSpPr>
                <a:spLocks noChangeArrowheads="1"/>
              </p:cNvSpPr>
              <p:nvPr/>
            </p:nvSpPr>
            <p:spPr bwMode="auto">
              <a:xfrm>
                <a:off x="1792" y="2845"/>
                <a:ext cx="72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AZ</a:t>
                </a:r>
                <a:endParaRPr lang="en-US" altLang="en-US" sz="1000"/>
              </a:p>
            </p:txBody>
          </p:sp>
          <p:sp>
            <p:nvSpPr>
              <p:cNvPr id="2118" name="Rectangle 333"/>
              <p:cNvSpPr>
                <a:spLocks noChangeArrowheads="1"/>
              </p:cNvSpPr>
              <p:nvPr/>
            </p:nvSpPr>
            <p:spPr bwMode="auto">
              <a:xfrm>
                <a:off x="1770" y="2023"/>
                <a:ext cx="5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ID</a:t>
                </a:r>
                <a:endParaRPr lang="en-US" altLang="en-US" sz="1000"/>
              </a:p>
            </p:txBody>
          </p:sp>
          <p:sp>
            <p:nvSpPr>
              <p:cNvPr id="2119" name="Rectangle 334"/>
              <p:cNvSpPr>
                <a:spLocks noChangeArrowheads="1"/>
              </p:cNvSpPr>
              <p:nvPr/>
            </p:nvSpPr>
            <p:spPr bwMode="auto">
              <a:xfrm>
                <a:off x="1504" y="2333"/>
                <a:ext cx="7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NV</a:t>
                </a:r>
                <a:endParaRPr lang="en-US" altLang="en-US" sz="1000"/>
              </a:p>
            </p:txBody>
          </p:sp>
          <p:sp>
            <p:nvSpPr>
              <p:cNvPr id="2120" name="Rectangle 335"/>
              <p:cNvSpPr>
                <a:spLocks noChangeArrowheads="1"/>
              </p:cNvSpPr>
              <p:nvPr/>
            </p:nvSpPr>
            <p:spPr bwMode="auto">
              <a:xfrm>
                <a:off x="3066" y="2279"/>
                <a:ext cx="53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IA</a:t>
                </a:r>
                <a:endParaRPr lang="en-US" altLang="en-US" sz="1000"/>
              </a:p>
            </p:txBody>
          </p:sp>
          <p:sp>
            <p:nvSpPr>
              <p:cNvPr id="2121" name="Rectangle 336"/>
              <p:cNvSpPr>
                <a:spLocks noChangeArrowheads="1"/>
              </p:cNvSpPr>
              <p:nvPr/>
            </p:nvSpPr>
            <p:spPr bwMode="auto">
              <a:xfrm>
                <a:off x="2234" y="2517"/>
                <a:ext cx="84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CO</a:t>
                </a:r>
                <a:endParaRPr lang="en-US" altLang="en-US" sz="1000"/>
              </a:p>
            </p:txBody>
          </p:sp>
          <p:sp>
            <p:nvSpPr>
              <p:cNvPr id="2122" name="Rectangle 337"/>
              <p:cNvSpPr>
                <a:spLocks noChangeArrowheads="1"/>
              </p:cNvSpPr>
              <p:nvPr/>
            </p:nvSpPr>
            <p:spPr bwMode="auto">
              <a:xfrm>
                <a:off x="2738" y="2571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KS</a:t>
                </a:r>
                <a:endParaRPr lang="en-US" altLang="en-US" sz="1000"/>
              </a:p>
            </p:txBody>
          </p:sp>
          <p:sp>
            <p:nvSpPr>
              <p:cNvPr id="2123" name="Rectangle 338"/>
              <p:cNvSpPr>
                <a:spLocks noChangeArrowheads="1"/>
              </p:cNvSpPr>
              <p:nvPr/>
            </p:nvSpPr>
            <p:spPr bwMode="auto">
              <a:xfrm>
                <a:off x="2158" y="2153"/>
                <a:ext cx="9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WY</a:t>
                </a:r>
                <a:endParaRPr lang="en-US" altLang="en-US" sz="1000"/>
              </a:p>
            </p:txBody>
          </p:sp>
          <p:sp>
            <p:nvSpPr>
              <p:cNvPr id="2124" name="Rectangle 339"/>
              <p:cNvSpPr>
                <a:spLocks noChangeArrowheads="1"/>
              </p:cNvSpPr>
              <p:nvPr/>
            </p:nvSpPr>
            <p:spPr bwMode="auto">
              <a:xfrm>
                <a:off x="2188" y="2895"/>
                <a:ext cx="87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NM</a:t>
                </a:r>
                <a:endParaRPr lang="en-US" altLang="en-US" sz="1000"/>
              </a:p>
            </p:txBody>
          </p:sp>
          <p:sp>
            <p:nvSpPr>
              <p:cNvPr id="2125" name="Rectangle 340"/>
              <p:cNvSpPr>
                <a:spLocks noChangeArrowheads="1"/>
              </p:cNvSpPr>
              <p:nvPr/>
            </p:nvSpPr>
            <p:spPr bwMode="auto">
              <a:xfrm>
                <a:off x="3110" y="2597"/>
                <a:ext cx="9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MO</a:t>
                </a:r>
                <a:endParaRPr lang="en-US" altLang="en-US" sz="1000"/>
              </a:p>
            </p:txBody>
          </p:sp>
          <p:sp>
            <p:nvSpPr>
              <p:cNvPr id="2126" name="Rectangle 341"/>
              <p:cNvSpPr>
                <a:spLocks noChangeArrowheads="1"/>
              </p:cNvSpPr>
              <p:nvPr/>
            </p:nvSpPr>
            <p:spPr bwMode="auto">
              <a:xfrm>
                <a:off x="2978" y="1869"/>
                <a:ext cx="87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MN</a:t>
                </a:r>
                <a:endParaRPr lang="en-US" altLang="en-US" sz="1000"/>
              </a:p>
            </p:txBody>
          </p:sp>
          <p:sp>
            <p:nvSpPr>
              <p:cNvPr id="2127" name="Rectangle 342"/>
              <p:cNvSpPr>
                <a:spLocks noChangeArrowheads="1"/>
              </p:cNvSpPr>
              <p:nvPr/>
            </p:nvSpPr>
            <p:spPr bwMode="auto">
              <a:xfrm>
                <a:off x="2670" y="2321"/>
                <a:ext cx="77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NE</a:t>
                </a:r>
                <a:endParaRPr lang="en-US" altLang="en-US" sz="1000"/>
              </a:p>
            </p:txBody>
          </p:sp>
          <p:sp>
            <p:nvSpPr>
              <p:cNvPr id="2128" name="Rectangle 343"/>
              <p:cNvSpPr>
                <a:spLocks noChangeArrowheads="1"/>
              </p:cNvSpPr>
              <p:nvPr/>
            </p:nvSpPr>
            <p:spPr bwMode="auto">
              <a:xfrm>
                <a:off x="2790" y="2837"/>
                <a:ext cx="81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OK</a:t>
                </a:r>
                <a:endParaRPr lang="en-US" altLang="en-US" sz="1000"/>
              </a:p>
            </p:txBody>
          </p:sp>
          <p:sp>
            <p:nvSpPr>
              <p:cNvPr id="2129" name="Rectangle 344"/>
              <p:cNvSpPr>
                <a:spLocks noChangeArrowheads="1"/>
              </p:cNvSpPr>
              <p:nvPr/>
            </p:nvSpPr>
            <p:spPr bwMode="auto">
              <a:xfrm>
                <a:off x="2612" y="2067"/>
                <a:ext cx="7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SD</a:t>
                </a:r>
                <a:endParaRPr lang="en-US" altLang="en-US" sz="1000"/>
              </a:p>
            </p:txBody>
          </p:sp>
          <p:sp>
            <p:nvSpPr>
              <p:cNvPr id="2130" name="Rectangle 345"/>
              <p:cNvSpPr>
                <a:spLocks noChangeArrowheads="1"/>
              </p:cNvSpPr>
              <p:nvPr/>
            </p:nvSpPr>
            <p:spPr bwMode="auto">
              <a:xfrm>
                <a:off x="3138" y="2897"/>
                <a:ext cx="7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AR</a:t>
                </a:r>
                <a:endParaRPr lang="en-US" altLang="en-US" sz="1000"/>
              </a:p>
            </p:txBody>
          </p:sp>
          <p:sp>
            <p:nvSpPr>
              <p:cNvPr id="2131" name="Rectangle 346"/>
              <p:cNvSpPr>
                <a:spLocks noChangeArrowheads="1"/>
              </p:cNvSpPr>
              <p:nvPr/>
            </p:nvSpPr>
            <p:spPr bwMode="auto">
              <a:xfrm>
                <a:off x="2614" y="1807"/>
                <a:ext cx="8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ND</a:t>
                </a:r>
                <a:endParaRPr lang="en-US" altLang="en-US" sz="1000"/>
              </a:p>
            </p:txBody>
          </p:sp>
          <p:sp>
            <p:nvSpPr>
              <p:cNvPr id="2132" name="Rectangle 347"/>
              <p:cNvSpPr>
                <a:spLocks noChangeArrowheads="1"/>
              </p:cNvSpPr>
              <p:nvPr/>
            </p:nvSpPr>
            <p:spPr bwMode="auto">
              <a:xfrm>
                <a:off x="3152" y="3211"/>
                <a:ext cx="69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LA</a:t>
                </a:r>
                <a:endParaRPr lang="en-US" altLang="en-US" sz="1000"/>
              </a:p>
            </p:txBody>
          </p:sp>
          <p:sp>
            <p:nvSpPr>
              <p:cNvPr id="2133" name="Rectangle 348"/>
              <p:cNvSpPr>
                <a:spLocks noChangeArrowheads="1"/>
              </p:cNvSpPr>
              <p:nvPr/>
            </p:nvSpPr>
            <p:spPr bwMode="auto">
              <a:xfrm>
                <a:off x="3368" y="2429"/>
                <a:ext cx="4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IL</a:t>
                </a:r>
                <a:endParaRPr lang="en-US" altLang="en-US" sz="1000"/>
              </a:p>
            </p:txBody>
          </p:sp>
          <p:sp>
            <p:nvSpPr>
              <p:cNvPr id="2134" name="Rectangle 349"/>
              <p:cNvSpPr>
                <a:spLocks noChangeArrowheads="1"/>
              </p:cNvSpPr>
              <p:nvPr/>
            </p:nvSpPr>
            <p:spPr bwMode="auto">
              <a:xfrm>
                <a:off x="3756" y="2395"/>
                <a:ext cx="84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OH</a:t>
                </a:r>
                <a:endParaRPr lang="en-US" altLang="en-US" sz="1000"/>
              </a:p>
            </p:txBody>
          </p:sp>
          <p:sp>
            <p:nvSpPr>
              <p:cNvPr id="2135" name="Rectangle 350"/>
              <p:cNvSpPr>
                <a:spLocks noChangeArrowheads="1"/>
              </p:cNvSpPr>
              <p:nvPr/>
            </p:nvSpPr>
            <p:spPr bwMode="auto">
              <a:xfrm>
                <a:off x="3992" y="3387"/>
                <a:ext cx="6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FL</a:t>
                </a:r>
                <a:endParaRPr lang="en-US" altLang="en-US" sz="1000"/>
              </a:p>
            </p:txBody>
          </p:sp>
          <p:sp>
            <p:nvSpPr>
              <p:cNvPr id="2136" name="Rectangle 351"/>
              <p:cNvSpPr>
                <a:spLocks noChangeArrowheads="1"/>
              </p:cNvSpPr>
              <p:nvPr/>
            </p:nvSpPr>
            <p:spPr bwMode="auto">
              <a:xfrm>
                <a:off x="3792" y="3029"/>
                <a:ext cx="81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GA</a:t>
                </a:r>
                <a:endParaRPr lang="en-US" altLang="en-US" sz="1000"/>
              </a:p>
            </p:txBody>
          </p:sp>
          <p:sp>
            <p:nvSpPr>
              <p:cNvPr id="2137" name="Rectangle 352"/>
              <p:cNvSpPr>
                <a:spLocks noChangeArrowheads="1"/>
              </p:cNvSpPr>
              <p:nvPr/>
            </p:nvSpPr>
            <p:spPr bwMode="auto">
              <a:xfrm>
                <a:off x="3568" y="3043"/>
                <a:ext cx="69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AL</a:t>
                </a:r>
                <a:endParaRPr lang="en-US" altLang="en-US" sz="1000"/>
              </a:p>
            </p:txBody>
          </p:sp>
          <p:sp>
            <p:nvSpPr>
              <p:cNvPr id="2138" name="Rectangle 353"/>
              <p:cNvSpPr>
                <a:spLocks noChangeArrowheads="1"/>
              </p:cNvSpPr>
              <p:nvPr/>
            </p:nvSpPr>
            <p:spPr bwMode="auto">
              <a:xfrm>
                <a:off x="3274" y="2053"/>
                <a:ext cx="6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WI</a:t>
                </a:r>
                <a:endParaRPr lang="en-US" altLang="en-US" sz="1000"/>
              </a:p>
            </p:txBody>
          </p:sp>
          <p:sp>
            <p:nvSpPr>
              <p:cNvPr id="2139" name="Rectangle 354"/>
              <p:cNvSpPr>
                <a:spLocks noChangeArrowheads="1"/>
              </p:cNvSpPr>
              <p:nvPr/>
            </p:nvSpPr>
            <p:spPr bwMode="auto">
              <a:xfrm>
                <a:off x="4082" y="2551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VA</a:t>
                </a:r>
                <a:endParaRPr lang="en-US" altLang="en-US" sz="1000"/>
              </a:p>
            </p:txBody>
          </p:sp>
          <p:sp>
            <p:nvSpPr>
              <p:cNvPr id="2140" name="Rectangle 355"/>
              <p:cNvSpPr>
                <a:spLocks noChangeArrowheads="1"/>
              </p:cNvSpPr>
              <p:nvPr/>
            </p:nvSpPr>
            <p:spPr bwMode="auto">
              <a:xfrm>
                <a:off x="3556" y="2421"/>
                <a:ext cx="5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IN</a:t>
                </a:r>
                <a:endParaRPr lang="en-US" altLang="en-US" sz="1000" dirty="0"/>
              </a:p>
            </p:txBody>
          </p:sp>
          <p:sp>
            <p:nvSpPr>
              <p:cNvPr id="2141" name="Rectangle 356"/>
              <p:cNvSpPr>
                <a:spLocks noChangeArrowheads="1"/>
              </p:cNvSpPr>
              <p:nvPr/>
            </p:nvSpPr>
            <p:spPr bwMode="auto">
              <a:xfrm>
                <a:off x="3624" y="2161"/>
                <a:ext cx="62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MI</a:t>
                </a:r>
                <a:endParaRPr lang="en-US" altLang="en-US" sz="1000"/>
              </a:p>
            </p:txBody>
          </p:sp>
          <p:sp>
            <p:nvSpPr>
              <p:cNvPr id="2142" name="Rectangle 357"/>
              <p:cNvSpPr>
                <a:spLocks noChangeArrowheads="1"/>
              </p:cNvSpPr>
              <p:nvPr/>
            </p:nvSpPr>
            <p:spPr bwMode="auto">
              <a:xfrm>
                <a:off x="3346" y="3043"/>
                <a:ext cx="8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MS</a:t>
                </a:r>
                <a:endParaRPr lang="en-US" altLang="en-US" sz="1000" dirty="0"/>
              </a:p>
            </p:txBody>
          </p:sp>
          <p:sp>
            <p:nvSpPr>
              <p:cNvPr id="2143" name="Rectangle 358"/>
              <p:cNvSpPr>
                <a:spLocks noChangeArrowheads="1"/>
              </p:cNvSpPr>
              <p:nvPr/>
            </p:nvSpPr>
            <p:spPr bwMode="auto">
              <a:xfrm>
                <a:off x="3686" y="2607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KY</a:t>
                </a:r>
                <a:endParaRPr lang="en-US" altLang="en-US" sz="1000" dirty="0"/>
              </a:p>
            </p:txBody>
          </p:sp>
          <p:sp>
            <p:nvSpPr>
              <p:cNvPr id="2144" name="Rectangle 359"/>
              <p:cNvSpPr>
                <a:spLocks noChangeArrowheads="1"/>
              </p:cNvSpPr>
              <p:nvPr/>
            </p:nvSpPr>
            <p:spPr bwMode="auto">
              <a:xfrm>
                <a:off x="3574" y="2783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TN</a:t>
                </a:r>
                <a:endParaRPr lang="en-US" altLang="en-US" sz="1000" dirty="0"/>
              </a:p>
            </p:txBody>
          </p:sp>
          <p:sp>
            <p:nvSpPr>
              <p:cNvPr id="2145" name="Rectangle 360"/>
              <p:cNvSpPr>
                <a:spLocks noChangeArrowheads="1"/>
              </p:cNvSpPr>
              <p:nvPr/>
            </p:nvSpPr>
            <p:spPr bwMode="auto">
              <a:xfrm>
                <a:off x="4088" y="2261"/>
                <a:ext cx="7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PA</a:t>
                </a:r>
                <a:endParaRPr lang="en-US" altLang="en-US" sz="1000"/>
              </a:p>
            </p:txBody>
          </p:sp>
          <p:sp>
            <p:nvSpPr>
              <p:cNvPr id="2146" name="Rectangle 361"/>
              <p:cNvSpPr>
                <a:spLocks noChangeArrowheads="1"/>
              </p:cNvSpPr>
              <p:nvPr/>
            </p:nvSpPr>
            <p:spPr bwMode="auto">
              <a:xfrm>
                <a:off x="4380" y="2323"/>
                <a:ext cx="55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NJ</a:t>
                </a:r>
                <a:endParaRPr lang="en-US" altLang="en-US" sz="800"/>
              </a:p>
            </p:txBody>
          </p:sp>
          <p:sp>
            <p:nvSpPr>
              <p:cNvPr id="2147" name="Rectangle 362"/>
              <p:cNvSpPr>
                <a:spLocks noChangeArrowheads="1"/>
              </p:cNvSpPr>
              <p:nvPr/>
            </p:nvSpPr>
            <p:spPr bwMode="auto">
              <a:xfrm>
                <a:off x="4502" y="1763"/>
                <a:ext cx="85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ME</a:t>
                </a:r>
                <a:endParaRPr lang="en-US" altLang="en-US" sz="1000"/>
              </a:p>
            </p:txBody>
          </p:sp>
          <p:sp>
            <p:nvSpPr>
              <p:cNvPr id="2148" name="Rectangle 363"/>
              <p:cNvSpPr>
                <a:spLocks noChangeArrowheads="1"/>
              </p:cNvSpPr>
              <p:nvPr/>
            </p:nvSpPr>
            <p:spPr bwMode="auto">
              <a:xfrm>
                <a:off x="4210" y="2033"/>
                <a:ext cx="7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NY</a:t>
                </a:r>
                <a:endParaRPr lang="en-US" altLang="en-US" sz="1000"/>
              </a:p>
            </p:txBody>
          </p:sp>
          <p:sp>
            <p:nvSpPr>
              <p:cNvPr id="2149" name="Rectangle 364"/>
              <p:cNvSpPr>
                <a:spLocks noChangeArrowheads="1"/>
              </p:cNvSpPr>
              <p:nvPr/>
            </p:nvSpPr>
            <p:spPr bwMode="auto">
              <a:xfrm>
                <a:off x="4334" y="1895"/>
                <a:ext cx="57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VT</a:t>
                </a:r>
                <a:endParaRPr lang="en-US" altLang="en-US" sz="800"/>
              </a:p>
            </p:txBody>
          </p:sp>
          <p:sp>
            <p:nvSpPr>
              <p:cNvPr id="2150" name="Rectangle 365"/>
              <p:cNvSpPr>
                <a:spLocks noChangeArrowheads="1"/>
              </p:cNvSpPr>
              <p:nvPr/>
            </p:nvSpPr>
            <p:spPr bwMode="auto">
              <a:xfrm>
                <a:off x="4348" y="2489"/>
                <a:ext cx="70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MD</a:t>
                </a:r>
                <a:endParaRPr lang="en-US" altLang="en-US" sz="800"/>
              </a:p>
            </p:txBody>
          </p:sp>
          <p:sp>
            <p:nvSpPr>
              <p:cNvPr id="2151" name="Rectangle 366"/>
              <p:cNvSpPr>
                <a:spLocks noChangeArrowheads="1"/>
              </p:cNvSpPr>
              <p:nvPr/>
            </p:nvSpPr>
            <p:spPr bwMode="auto">
              <a:xfrm>
                <a:off x="4414" y="1987"/>
                <a:ext cx="6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NH</a:t>
                </a:r>
                <a:endParaRPr lang="en-US" altLang="en-US" sz="800"/>
              </a:p>
            </p:txBody>
          </p:sp>
          <p:sp>
            <p:nvSpPr>
              <p:cNvPr id="2152" name="Rectangle 367"/>
              <p:cNvSpPr>
                <a:spLocks noChangeArrowheads="1"/>
              </p:cNvSpPr>
              <p:nvPr/>
            </p:nvSpPr>
            <p:spPr bwMode="auto">
              <a:xfrm>
                <a:off x="4350" y="2423"/>
                <a:ext cx="62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DE</a:t>
                </a:r>
                <a:endParaRPr lang="en-US" altLang="en-US" sz="800"/>
              </a:p>
            </p:txBody>
          </p:sp>
          <p:sp>
            <p:nvSpPr>
              <p:cNvPr id="2153" name="Rectangle 368"/>
              <p:cNvSpPr>
                <a:spLocks noChangeArrowheads="1"/>
              </p:cNvSpPr>
              <p:nvPr/>
            </p:nvSpPr>
            <p:spPr bwMode="auto">
              <a:xfrm>
                <a:off x="4440" y="2065"/>
                <a:ext cx="67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MA</a:t>
                </a:r>
                <a:endParaRPr lang="en-US" altLang="en-US" sz="800"/>
              </a:p>
            </p:txBody>
          </p:sp>
          <p:sp>
            <p:nvSpPr>
              <p:cNvPr id="2154" name="Rectangle 369"/>
              <p:cNvSpPr>
                <a:spLocks noChangeArrowheads="1"/>
              </p:cNvSpPr>
              <p:nvPr/>
            </p:nvSpPr>
            <p:spPr bwMode="auto">
              <a:xfrm>
                <a:off x="4528" y="2157"/>
                <a:ext cx="45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000000"/>
                    </a:solidFill>
                    <a:latin typeface="Arial Narrow" pitchFamily="34" charset="0"/>
                  </a:rPr>
                  <a:t>RI</a:t>
                </a:r>
                <a:endParaRPr lang="en-US" altLang="en-US" sz="800"/>
              </a:p>
            </p:txBody>
          </p:sp>
          <p:sp>
            <p:nvSpPr>
              <p:cNvPr id="2155" name="Rectangle 370"/>
              <p:cNvSpPr>
                <a:spLocks noChangeArrowheads="1"/>
              </p:cNvSpPr>
              <p:nvPr/>
            </p:nvSpPr>
            <p:spPr bwMode="auto">
              <a:xfrm>
                <a:off x="4048" y="2731"/>
                <a:ext cx="8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NC</a:t>
                </a:r>
                <a:endParaRPr lang="en-US" altLang="en-US" sz="1000" dirty="0"/>
              </a:p>
            </p:txBody>
          </p:sp>
          <p:sp>
            <p:nvSpPr>
              <p:cNvPr id="2156" name="Rectangle 371"/>
              <p:cNvSpPr>
                <a:spLocks noChangeArrowheads="1"/>
              </p:cNvSpPr>
              <p:nvPr/>
            </p:nvSpPr>
            <p:spPr bwMode="auto">
              <a:xfrm>
                <a:off x="3992" y="2904"/>
                <a:ext cx="78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000000"/>
                    </a:solidFill>
                    <a:latin typeface="Arial Narrow" pitchFamily="34" charset="0"/>
                  </a:rPr>
                  <a:t>SC</a:t>
                </a:r>
                <a:endParaRPr lang="en-US" altLang="en-US" sz="1000" dirty="0"/>
              </a:p>
            </p:txBody>
          </p:sp>
          <p:sp>
            <p:nvSpPr>
              <p:cNvPr id="2157" name="Rectangle 372"/>
              <p:cNvSpPr>
                <a:spLocks noChangeArrowheads="1"/>
              </p:cNvSpPr>
              <p:nvPr/>
            </p:nvSpPr>
            <p:spPr bwMode="auto">
              <a:xfrm>
                <a:off x="3900" y="2515"/>
                <a:ext cx="9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latin typeface="Arial Narrow" pitchFamily="34" charset="0"/>
                  </a:rPr>
                  <a:t>WV</a:t>
                </a:r>
                <a:endParaRPr lang="en-US" altLang="en-US" sz="1000"/>
              </a:p>
            </p:txBody>
          </p:sp>
          <p:grpSp>
            <p:nvGrpSpPr>
              <p:cNvPr id="2158" name="Group 374"/>
              <p:cNvGrpSpPr>
                <a:grpSpLocks/>
              </p:cNvGrpSpPr>
              <p:nvPr/>
            </p:nvGrpSpPr>
            <p:grpSpPr bwMode="auto">
              <a:xfrm>
                <a:off x="4432" y="2207"/>
                <a:ext cx="74" cy="69"/>
                <a:chOff x="4750" y="2307"/>
                <a:chExt cx="74" cy="69"/>
              </a:xfrm>
            </p:grpSpPr>
            <p:sp>
              <p:nvSpPr>
                <p:cNvPr id="2159" name="Rectangle 375"/>
                <p:cNvSpPr>
                  <a:spLocks noChangeArrowheads="1"/>
                </p:cNvSpPr>
                <p:nvPr/>
              </p:nvSpPr>
              <p:spPr bwMode="auto">
                <a:xfrm>
                  <a:off x="4750" y="2312"/>
                  <a:ext cx="74" cy="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2160" name="Rectangle 376"/>
                <p:cNvSpPr>
                  <a:spLocks noChangeArrowheads="1"/>
                </p:cNvSpPr>
                <p:nvPr/>
              </p:nvSpPr>
              <p:spPr bwMode="auto">
                <a:xfrm>
                  <a:off x="4752" y="2307"/>
                  <a:ext cx="59" cy="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800">
                      <a:solidFill>
                        <a:srgbClr val="000000"/>
                      </a:solidFill>
                      <a:latin typeface="Arial Narrow" pitchFamily="34" charset="0"/>
                    </a:rPr>
                    <a:t>CT</a:t>
                  </a:r>
                  <a:endParaRPr lang="en-US" altLang="en-US" sz="800"/>
                </a:p>
              </p:txBody>
            </p:sp>
          </p:grpSp>
        </p:grpSp>
      </p:grpSp>
      <p:sp>
        <p:nvSpPr>
          <p:cNvPr id="2052" name="Text Box 378"/>
          <p:cNvSpPr txBox="1">
            <a:spLocks noChangeArrowheads="1"/>
          </p:cNvSpPr>
          <p:nvPr/>
        </p:nvSpPr>
        <p:spPr bwMode="auto">
          <a:xfrm>
            <a:off x="2586038" y="568325"/>
            <a:ext cx="3233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charset="0"/>
              </a:rPr>
              <a:t>NA SALES REGIONS</a:t>
            </a:r>
          </a:p>
        </p:txBody>
      </p:sp>
      <p:sp>
        <p:nvSpPr>
          <p:cNvPr id="2054" name="Text Box 381"/>
          <p:cNvSpPr txBox="1">
            <a:spLocks noChangeArrowheads="1"/>
          </p:cNvSpPr>
          <p:nvPr/>
        </p:nvSpPr>
        <p:spPr bwMode="auto">
          <a:xfrm>
            <a:off x="6342990" y="1154738"/>
            <a:ext cx="1959191" cy="600164"/>
          </a:xfrm>
          <a:prstGeom prst="rect">
            <a:avLst/>
          </a:prstGeom>
          <a:solidFill>
            <a:schemeClr val="accent3">
              <a:lumMod val="95000"/>
              <a:alpha val="71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Salesman (11)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Tel.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@smalltubeproducts.com</a:t>
            </a:r>
          </a:p>
        </p:txBody>
      </p:sp>
      <p:sp>
        <p:nvSpPr>
          <p:cNvPr id="2" name="Text Box 386"/>
          <p:cNvSpPr txBox="1">
            <a:spLocks noChangeArrowheads="1"/>
          </p:cNvSpPr>
          <p:nvPr/>
        </p:nvSpPr>
        <p:spPr bwMode="auto">
          <a:xfrm rot="-2290311">
            <a:off x="6259513" y="1465263"/>
            <a:ext cx="1085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Arial" charset="0"/>
              </a:rPr>
              <a:t>Eastern CANADA</a:t>
            </a:r>
          </a:p>
        </p:txBody>
      </p:sp>
      <p:sp>
        <p:nvSpPr>
          <p:cNvPr id="2059" name="Text Box 381"/>
          <p:cNvSpPr txBox="1">
            <a:spLocks noChangeArrowheads="1"/>
          </p:cNvSpPr>
          <p:nvPr/>
        </p:nvSpPr>
        <p:spPr bwMode="auto">
          <a:xfrm>
            <a:off x="3617990" y="1889125"/>
            <a:ext cx="1887538" cy="600075"/>
          </a:xfrm>
          <a:prstGeom prst="rect">
            <a:avLst/>
          </a:prstGeom>
          <a:solidFill>
            <a:schemeClr val="accent3">
              <a:lumMod val="95000"/>
              <a:alpha val="76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Greg Priatko (25)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Tel. 262-441-0154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eaglemetal@earthlink.net</a:t>
            </a:r>
          </a:p>
        </p:txBody>
      </p:sp>
      <p:sp>
        <p:nvSpPr>
          <p:cNvPr id="3" name="Text Box 391"/>
          <p:cNvSpPr txBox="1">
            <a:spLocks noChangeArrowheads="1"/>
          </p:cNvSpPr>
          <p:nvPr/>
        </p:nvSpPr>
        <p:spPr bwMode="auto">
          <a:xfrm>
            <a:off x="1633911" y="1707119"/>
            <a:ext cx="1655762" cy="52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Arial" charset="0"/>
                <a:cs typeface="Arial" charset="0"/>
              </a:rPr>
              <a:t>Call 814-695-4491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Arial" charset="0"/>
                <a:cs typeface="Arial" charset="0"/>
              </a:rPr>
              <a:t>and ask for Sales</a:t>
            </a:r>
          </a:p>
        </p:txBody>
      </p:sp>
      <p:sp>
        <p:nvSpPr>
          <p:cNvPr id="117" name="Rectangle 1"/>
          <p:cNvSpPr>
            <a:spLocks noChangeArrowheads="1"/>
          </p:cNvSpPr>
          <p:nvPr/>
        </p:nvSpPr>
        <p:spPr bwMode="auto">
          <a:xfrm>
            <a:off x="5623546" y="5633694"/>
            <a:ext cx="3403008" cy="769441"/>
          </a:xfrm>
          <a:prstGeom prst="rect">
            <a:avLst/>
          </a:prstGeom>
          <a:solidFill>
            <a:srgbClr val="FFC000">
              <a:alpha val="81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Juan Manuel </a:t>
            </a:r>
            <a:r>
              <a:rPr lang="en-US" sz="1100" b="1" dirty="0">
                <a:latin typeface="Arial" charset="0"/>
              </a:rPr>
              <a:t>Gutiérrez (18)  (MEXICO/Border States)</a:t>
            </a:r>
            <a:endParaRPr lang="en-US" altLang="en-US" sz="11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Tel. 52-81-1279-2542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>
                <a:latin typeface="Arial" charset="0"/>
              </a:rPr>
              <a:t>jgutierrez@guther.me</a:t>
            </a:r>
            <a:endParaRPr lang="en-US" altLang="en-US" sz="1100" dirty="0"/>
          </a:p>
        </p:txBody>
      </p:sp>
      <p:sp>
        <p:nvSpPr>
          <p:cNvPr id="112" name="Text Box 391">
            <a:extLst>
              <a:ext uri="{FF2B5EF4-FFF2-40B4-BE49-F238E27FC236}">
                <a16:creationId xmlns:a16="http://schemas.microsoft.com/office/drawing/2014/main" id="{F12053A2-0AAE-4B63-8811-8E8B6483D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020" y="3444615"/>
            <a:ext cx="2177199" cy="60016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7000">
                <a:schemeClr val="accent3">
                  <a:lumMod val="0"/>
                  <a:lumOff val="100000"/>
                  <a:alpha val="56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Arial" charset="0"/>
                <a:cs typeface="Arial" charset="0"/>
              </a:rPr>
              <a:t>Katherine Turkalo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Arial" charset="0"/>
                <a:cs typeface="Arial" charset="0"/>
              </a:rPr>
              <a:t>Tel. 865-385-9944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Arial" charset="0"/>
                <a:cs typeface="Arial" charset="0"/>
              </a:rPr>
              <a:t>Katherine.turkalo@gmail.com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73F1D1-3B13-40EE-BB50-7F7F599BFB60}"/>
              </a:ext>
            </a:extLst>
          </p:cNvPr>
          <p:cNvSpPr txBox="1"/>
          <p:nvPr/>
        </p:nvSpPr>
        <p:spPr>
          <a:xfrm>
            <a:off x="7028618" y="6442745"/>
            <a:ext cx="193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Effective 5/1/2023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116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jbarroner (James Barroner)</cp:lastModifiedBy>
  <cp:revision>32</cp:revision>
  <cp:lastPrinted>2023-04-04T12:11:53Z</cp:lastPrinted>
  <dcterms:created xsi:type="dcterms:W3CDTF">2007-12-11T03:26:16Z</dcterms:created>
  <dcterms:modified xsi:type="dcterms:W3CDTF">2023-04-04T13:13:58Z</dcterms:modified>
</cp:coreProperties>
</file>