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</p:sldIdLst>
  <p:sldSz cx="9144000" cy="6858000" type="screen4x3"/>
  <p:notesSz cx="7010400" cy="92964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CC"/>
    <a:srgbClr val="66FFFF"/>
    <a:srgbClr val="CCFFCC"/>
    <a:srgbClr val="00FF00"/>
    <a:srgbClr val="FFFFCC"/>
    <a:srgbClr val="CCFFFF"/>
    <a:srgbClr val="FFFF00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8674" autoAdjust="0"/>
    <p:restoredTop sz="99188" autoAdjust="0"/>
  </p:normalViewPr>
  <p:slideViewPr>
    <p:cSldViewPr snapToGrid="0">
      <p:cViewPr varScale="1">
        <p:scale>
          <a:sx n="114" d="100"/>
          <a:sy n="114" d="100"/>
        </p:scale>
        <p:origin x="2214" y="10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1272A4-5207-4202-855A-58CA82DB6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292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7EA15D-2521-4C3B-92FE-C773F66CE0F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6487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CE995A-6F86-4886-A36D-853D143A5B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9931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E4C8A8-0FB1-4B09-9B84-04EE7D0B389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566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14213-48BD-496F-A317-F49C2BC570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625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341363-F114-4E47-8F10-64DD13A6A34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8254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A035B2-D2C4-4134-8706-1EB91F9025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4959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A302CF-2275-444A-B4E5-B23F9BA0D64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7953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1C5FFD-BC38-44A3-A85E-CF5D8CDC89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264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FAF5C7-32F8-45FB-B2CE-7F4A1CCDBD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2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D33D4-7C82-4620-A7FF-46545D2CF9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0856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FC9E90A-7F60-417D-AA13-366ABBBB74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99"/>
          <p:cNvSpPr>
            <a:spLocks noChangeArrowheads="1"/>
          </p:cNvSpPr>
          <p:nvPr/>
        </p:nvSpPr>
        <p:spPr bwMode="auto">
          <a:xfrm>
            <a:off x="5172075" y="811213"/>
            <a:ext cx="1081088" cy="498475"/>
          </a:xfrm>
          <a:prstGeom prst="rect">
            <a:avLst/>
          </a:prstGeom>
          <a:solidFill>
            <a:srgbClr val="66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51" name="Rectangle 398"/>
          <p:cNvSpPr>
            <a:spLocks noChangeArrowheads="1"/>
          </p:cNvSpPr>
          <p:nvPr/>
        </p:nvSpPr>
        <p:spPr bwMode="auto">
          <a:xfrm>
            <a:off x="2068513" y="4108450"/>
            <a:ext cx="1081087" cy="49847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52" name="Freeform 254"/>
          <p:cNvSpPr>
            <a:spLocks/>
          </p:cNvSpPr>
          <p:nvPr/>
        </p:nvSpPr>
        <p:spPr bwMode="auto">
          <a:xfrm>
            <a:off x="1414463" y="819150"/>
            <a:ext cx="877887" cy="642938"/>
          </a:xfrm>
          <a:custGeom>
            <a:avLst/>
            <a:gdLst>
              <a:gd name="T0" fmla="*/ 512722112 w 462"/>
              <a:gd name="T1" fmla="*/ 303936575 h 338"/>
              <a:gd name="T2" fmla="*/ 512722112 w 462"/>
              <a:gd name="T3" fmla="*/ 246043623 h 338"/>
              <a:gd name="T4" fmla="*/ 476614733 w 462"/>
              <a:gd name="T5" fmla="*/ 159205145 h 338"/>
              <a:gd name="T6" fmla="*/ 519942827 w 462"/>
              <a:gd name="T7" fmla="*/ 144731431 h 338"/>
              <a:gd name="T8" fmla="*/ 534386159 w 462"/>
              <a:gd name="T9" fmla="*/ 86838478 h 338"/>
              <a:gd name="T10" fmla="*/ 512722112 w 462"/>
              <a:gd name="T11" fmla="*/ 14473714 h 338"/>
              <a:gd name="T12" fmla="*/ 1299858018 w 462"/>
              <a:gd name="T13" fmla="*/ 217098097 h 338"/>
              <a:gd name="T14" fmla="*/ 1653707285 w 462"/>
              <a:gd name="T15" fmla="*/ 347357717 h 338"/>
              <a:gd name="T16" fmla="*/ 1545387050 w 462"/>
              <a:gd name="T17" fmla="*/ 832209056 h 338"/>
              <a:gd name="T18" fmla="*/ 1487615625 w 462"/>
              <a:gd name="T19" fmla="*/ 1099964200 h 338"/>
              <a:gd name="T20" fmla="*/ 1487615625 w 462"/>
              <a:gd name="T21" fmla="*/ 1143383439 h 338"/>
              <a:gd name="T22" fmla="*/ 1480393009 w 462"/>
              <a:gd name="T23" fmla="*/ 1201276392 h 338"/>
              <a:gd name="T24" fmla="*/ 1256529924 w 462"/>
              <a:gd name="T25" fmla="*/ 1172328964 h 338"/>
              <a:gd name="T26" fmla="*/ 1003778276 w 462"/>
              <a:gd name="T27" fmla="*/ 1128909725 h 338"/>
              <a:gd name="T28" fmla="*/ 946006851 w 462"/>
              <a:gd name="T29" fmla="*/ 1121673820 h 338"/>
              <a:gd name="T30" fmla="*/ 888235426 w 462"/>
              <a:gd name="T31" fmla="*/ 1121673820 h 338"/>
              <a:gd name="T32" fmla="*/ 794356622 w 462"/>
              <a:gd name="T33" fmla="*/ 1121673820 h 338"/>
              <a:gd name="T34" fmla="*/ 714921150 w 462"/>
              <a:gd name="T35" fmla="*/ 1128909725 h 338"/>
              <a:gd name="T36" fmla="*/ 671593056 w 462"/>
              <a:gd name="T37" fmla="*/ 1107200106 h 338"/>
              <a:gd name="T38" fmla="*/ 606600915 w 462"/>
              <a:gd name="T39" fmla="*/ 1114436012 h 338"/>
              <a:gd name="T40" fmla="*/ 563270921 w 462"/>
              <a:gd name="T41" fmla="*/ 1114436012 h 338"/>
              <a:gd name="T42" fmla="*/ 527163543 w 462"/>
              <a:gd name="T43" fmla="*/ 1078254581 h 338"/>
              <a:gd name="T44" fmla="*/ 476614733 w 462"/>
              <a:gd name="T45" fmla="*/ 1063780867 h 338"/>
              <a:gd name="T46" fmla="*/ 404399977 w 462"/>
              <a:gd name="T47" fmla="*/ 1056544961 h 338"/>
              <a:gd name="T48" fmla="*/ 353849267 w 462"/>
              <a:gd name="T49" fmla="*/ 1063780867 h 338"/>
              <a:gd name="T50" fmla="*/ 281636411 w 462"/>
              <a:gd name="T51" fmla="*/ 1056544961 h 338"/>
              <a:gd name="T52" fmla="*/ 216642370 w 462"/>
              <a:gd name="T53" fmla="*/ 1005887914 h 338"/>
              <a:gd name="T54" fmla="*/ 231085701 w 462"/>
              <a:gd name="T55" fmla="*/ 947994961 h 338"/>
              <a:gd name="T56" fmla="*/ 231085701 w 462"/>
              <a:gd name="T57" fmla="*/ 890102009 h 338"/>
              <a:gd name="T58" fmla="*/ 187757607 w 462"/>
              <a:gd name="T59" fmla="*/ 824973150 h 338"/>
              <a:gd name="T60" fmla="*/ 144429513 w 462"/>
              <a:gd name="T61" fmla="*/ 824973150 h 338"/>
              <a:gd name="T62" fmla="*/ 28886663 w 462"/>
              <a:gd name="T63" fmla="*/ 759844292 h 338"/>
              <a:gd name="T64" fmla="*/ 36107378 w 462"/>
              <a:gd name="T65" fmla="*/ 651294292 h 338"/>
              <a:gd name="T66" fmla="*/ 57771425 w 462"/>
              <a:gd name="T67" fmla="*/ 680239817 h 338"/>
              <a:gd name="T68" fmla="*/ 79435472 w 462"/>
              <a:gd name="T69" fmla="*/ 607875053 h 338"/>
              <a:gd name="T70" fmla="*/ 36107378 w 462"/>
              <a:gd name="T71" fmla="*/ 549982100 h 338"/>
              <a:gd name="T72" fmla="*/ 64992141 w 462"/>
              <a:gd name="T73" fmla="*/ 557218006 h 338"/>
              <a:gd name="T74" fmla="*/ 64992141 w 462"/>
              <a:gd name="T75" fmla="*/ 506562861 h 338"/>
              <a:gd name="T76" fmla="*/ 50550710 w 462"/>
              <a:gd name="T77" fmla="*/ 398012861 h 338"/>
              <a:gd name="T78" fmla="*/ 36107378 w 462"/>
              <a:gd name="T79" fmla="*/ 224334003 h 338"/>
              <a:gd name="T80" fmla="*/ 86658088 w 462"/>
              <a:gd name="T81" fmla="*/ 79602572 h 338"/>
              <a:gd name="T82" fmla="*/ 397179261 w 462"/>
              <a:gd name="T83" fmla="*/ 267755144 h 338"/>
              <a:gd name="T84" fmla="*/ 418843308 w 462"/>
              <a:gd name="T85" fmla="*/ 274991050 h 338"/>
              <a:gd name="T86" fmla="*/ 397179261 w 462"/>
              <a:gd name="T87" fmla="*/ 354593622 h 338"/>
              <a:gd name="T88" fmla="*/ 346628551 w 462"/>
              <a:gd name="T89" fmla="*/ 405250669 h 338"/>
              <a:gd name="T90" fmla="*/ 353849267 w 462"/>
              <a:gd name="T91" fmla="*/ 463141720 h 338"/>
              <a:gd name="T92" fmla="*/ 353849267 w 462"/>
              <a:gd name="T93" fmla="*/ 405250669 h 338"/>
              <a:gd name="T94" fmla="*/ 447728071 w 462"/>
              <a:gd name="T95" fmla="*/ 332884003 h 338"/>
              <a:gd name="T96" fmla="*/ 418843308 w 462"/>
              <a:gd name="T97" fmla="*/ 441432100 h 338"/>
              <a:gd name="T98" fmla="*/ 411620692 w 462"/>
              <a:gd name="T99" fmla="*/ 492089147 h 338"/>
              <a:gd name="T100" fmla="*/ 397179261 w 462"/>
              <a:gd name="T101" fmla="*/ 542746194 h 338"/>
              <a:gd name="T102" fmla="*/ 397179261 w 462"/>
              <a:gd name="T103" fmla="*/ 492089147 h 338"/>
              <a:gd name="T104" fmla="*/ 346628551 w 462"/>
              <a:gd name="T105" fmla="*/ 549982100 h 338"/>
              <a:gd name="T106" fmla="*/ 339407836 w 462"/>
              <a:gd name="T107" fmla="*/ 506562861 h 338"/>
              <a:gd name="T108" fmla="*/ 303300458 w 462"/>
              <a:gd name="T109" fmla="*/ 571691720 h 338"/>
              <a:gd name="T110" fmla="*/ 389956645 w 462"/>
              <a:gd name="T111" fmla="*/ 557218006 h 338"/>
              <a:gd name="T112" fmla="*/ 440507355 w 462"/>
              <a:gd name="T113" fmla="*/ 542746194 h 338"/>
              <a:gd name="T114" fmla="*/ 462171402 w 462"/>
              <a:gd name="T115" fmla="*/ 506562861 h 338"/>
              <a:gd name="T116" fmla="*/ 476614733 w 462"/>
              <a:gd name="T117" fmla="*/ 390776956 h 338"/>
              <a:gd name="T118" fmla="*/ 512722112 w 462"/>
              <a:gd name="T119" fmla="*/ 282226956 h 338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462" h="338">
                <a:moveTo>
                  <a:pt x="142" y="70"/>
                </a:moveTo>
                <a:lnTo>
                  <a:pt x="140" y="68"/>
                </a:lnTo>
                <a:lnTo>
                  <a:pt x="138" y="78"/>
                </a:lnTo>
                <a:lnTo>
                  <a:pt x="142" y="84"/>
                </a:lnTo>
                <a:lnTo>
                  <a:pt x="136" y="76"/>
                </a:lnTo>
                <a:lnTo>
                  <a:pt x="136" y="68"/>
                </a:lnTo>
                <a:lnTo>
                  <a:pt x="138" y="66"/>
                </a:lnTo>
                <a:lnTo>
                  <a:pt x="142" y="68"/>
                </a:lnTo>
                <a:lnTo>
                  <a:pt x="146" y="64"/>
                </a:lnTo>
                <a:lnTo>
                  <a:pt x="138" y="52"/>
                </a:lnTo>
                <a:lnTo>
                  <a:pt x="132" y="50"/>
                </a:lnTo>
                <a:lnTo>
                  <a:pt x="132" y="44"/>
                </a:lnTo>
                <a:lnTo>
                  <a:pt x="138" y="44"/>
                </a:lnTo>
                <a:lnTo>
                  <a:pt x="142" y="48"/>
                </a:lnTo>
                <a:lnTo>
                  <a:pt x="144" y="50"/>
                </a:lnTo>
                <a:lnTo>
                  <a:pt x="144" y="40"/>
                </a:lnTo>
                <a:lnTo>
                  <a:pt x="152" y="38"/>
                </a:lnTo>
                <a:lnTo>
                  <a:pt x="148" y="34"/>
                </a:lnTo>
                <a:lnTo>
                  <a:pt x="146" y="28"/>
                </a:lnTo>
                <a:lnTo>
                  <a:pt x="148" y="24"/>
                </a:lnTo>
                <a:lnTo>
                  <a:pt x="140" y="18"/>
                </a:lnTo>
                <a:lnTo>
                  <a:pt x="140" y="6"/>
                </a:lnTo>
                <a:lnTo>
                  <a:pt x="138" y="2"/>
                </a:lnTo>
                <a:lnTo>
                  <a:pt x="142" y="4"/>
                </a:lnTo>
                <a:lnTo>
                  <a:pt x="142" y="0"/>
                </a:lnTo>
                <a:lnTo>
                  <a:pt x="248" y="30"/>
                </a:lnTo>
                <a:lnTo>
                  <a:pt x="304" y="44"/>
                </a:lnTo>
                <a:lnTo>
                  <a:pt x="360" y="60"/>
                </a:lnTo>
                <a:lnTo>
                  <a:pt x="396" y="66"/>
                </a:lnTo>
                <a:lnTo>
                  <a:pt x="440" y="78"/>
                </a:lnTo>
                <a:lnTo>
                  <a:pt x="462" y="82"/>
                </a:lnTo>
                <a:lnTo>
                  <a:pt x="458" y="96"/>
                </a:lnTo>
                <a:lnTo>
                  <a:pt x="444" y="164"/>
                </a:lnTo>
                <a:lnTo>
                  <a:pt x="442" y="170"/>
                </a:lnTo>
                <a:lnTo>
                  <a:pt x="430" y="220"/>
                </a:lnTo>
                <a:lnTo>
                  <a:pt x="428" y="230"/>
                </a:lnTo>
                <a:lnTo>
                  <a:pt x="426" y="242"/>
                </a:lnTo>
                <a:lnTo>
                  <a:pt x="414" y="290"/>
                </a:lnTo>
                <a:lnTo>
                  <a:pt x="412" y="298"/>
                </a:lnTo>
                <a:lnTo>
                  <a:pt x="412" y="304"/>
                </a:lnTo>
                <a:lnTo>
                  <a:pt x="410" y="306"/>
                </a:lnTo>
                <a:lnTo>
                  <a:pt x="412" y="308"/>
                </a:lnTo>
                <a:lnTo>
                  <a:pt x="412" y="310"/>
                </a:lnTo>
                <a:lnTo>
                  <a:pt x="412" y="316"/>
                </a:lnTo>
                <a:lnTo>
                  <a:pt x="412" y="320"/>
                </a:lnTo>
                <a:lnTo>
                  <a:pt x="414" y="324"/>
                </a:lnTo>
                <a:lnTo>
                  <a:pt x="410" y="328"/>
                </a:lnTo>
                <a:lnTo>
                  <a:pt x="410" y="332"/>
                </a:lnTo>
                <a:lnTo>
                  <a:pt x="412" y="338"/>
                </a:lnTo>
                <a:lnTo>
                  <a:pt x="378" y="332"/>
                </a:lnTo>
                <a:lnTo>
                  <a:pt x="370" y="328"/>
                </a:lnTo>
                <a:lnTo>
                  <a:pt x="348" y="324"/>
                </a:lnTo>
                <a:lnTo>
                  <a:pt x="348" y="322"/>
                </a:lnTo>
                <a:lnTo>
                  <a:pt x="290" y="308"/>
                </a:lnTo>
                <a:lnTo>
                  <a:pt x="284" y="310"/>
                </a:lnTo>
                <a:lnTo>
                  <a:pt x="278" y="312"/>
                </a:lnTo>
                <a:lnTo>
                  <a:pt x="276" y="312"/>
                </a:lnTo>
                <a:lnTo>
                  <a:pt x="268" y="310"/>
                </a:lnTo>
                <a:lnTo>
                  <a:pt x="264" y="310"/>
                </a:lnTo>
                <a:lnTo>
                  <a:pt x="262" y="310"/>
                </a:lnTo>
                <a:lnTo>
                  <a:pt x="258" y="310"/>
                </a:lnTo>
                <a:lnTo>
                  <a:pt x="252" y="308"/>
                </a:lnTo>
                <a:lnTo>
                  <a:pt x="250" y="308"/>
                </a:lnTo>
                <a:lnTo>
                  <a:pt x="246" y="310"/>
                </a:lnTo>
                <a:lnTo>
                  <a:pt x="236" y="310"/>
                </a:lnTo>
                <a:lnTo>
                  <a:pt x="234" y="310"/>
                </a:lnTo>
                <a:lnTo>
                  <a:pt x="224" y="310"/>
                </a:lnTo>
                <a:lnTo>
                  <a:pt x="220" y="310"/>
                </a:lnTo>
                <a:lnTo>
                  <a:pt x="216" y="310"/>
                </a:lnTo>
                <a:lnTo>
                  <a:pt x="212" y="316"/>
                </a:lnTo>
                <a:lnTo>
                  <a:pt x="206" y="312"/>
                </a:lnTo>
                <a:lnTo>
                  <a:pt x="198" y="312"/>
                </a:lnTo>
                <a:lnTo>
                  <a:pt x="192" y="310"/>
                </a:lnTo>
                <a:lnTo>
                  <a:pt x="190" y="306"/>
                </a:lnTo>
                <a:lnTo>
                  <a:pt x="188" y="306"/>
                </a:lnTo>
                <a:lnTo>
                  <a:pt x="186" y="306"/>
                </a:lnTo>
                <a:lnTo>
                  <a:pt x="184" y="308"/>
                </a:lnTo>
                <a:lnTo>
                  <a:pt x="172" y="308"/>
                </a:lnTo>
                <a:lnTo>
                  <a:pt x="168" y="310"/>
                </a:lnTo>
                <a:lnTo>
                  <a:pt x="168" y="308"/>
                </a:lnTo>
                <a:lnTo>
                  <a:pt x="166" y="308"/>
                </a:lnTo>
                <a:lnTo>
                  <a:pt x="160" y="306"/>
                </a:lnTo>
                <a:lnTo>
                  <a:pt x="158" y="306"/>
                </a:lnTo>
                <a:lnTo>
                  <a:pt x="156" y="308"/>
                </a:lnTo>
                <a:lnTo>
                  <a:pt x="152" y="308"/>
                </a:lnTo>
                <a:lnTo>
                  <a:pt x="152" y="304"/>
                </a:lnTo>
                <a:lnTo>
                  <a:pt x="146" y="302"/>
                </a:lnTo>
                <a:lnTo>
                  <a:pt x="146" y="298"/>
                </a:lnTo>
                <a:lnTo>
                  <a:pt x="142" y="296"/>
                </a:lnTo>
                <a:lnTo>
                  <a:pt x="140" y="296"/>
                </a:lnTo>
                <a:lnTo>
                  <a:pt x="138" y="296"/>
                </a:lnTo>
                <a:lnTo>
                  <a:pt x="132" y="294"/>
                </a:lnTo>
                <a:lnTo>
                  <a:pt x="124" y="292"/>
                </a:lnTo>
                <a:lnTo>
                  <a:pt x="120" y="292"/>
                </a:lnTo>
                <a:lnTo>
                  <a:pt x="116" y="290"/>
                </a:lnTo>
                <a:lnTo>
                  <a:pt x="112" y="292"/>
                </a:lnTo>
                <a:lnTo>
                  <a:pt x="110" y="292"/>
                </a:lnTo>
                <a:lnTo>
                  <a:pt x="106" y="292"/>
                </a:lnTo>
                <a:lnTo>
                  <a:pt x="102" y="294"/>
                </a:lnTo>
                <a:lnTo>
                  <a:pt x="98" y="294"/>
                </a:lnTo>
                <a:lnTo>
                  <a:pt x="86" y="296"/>
                </a:lnTo>
                <a:lnTo>
                  <a:pt x="84" y="294"/>
                </a:lnTo>
                <a:lnTo>
                  <a:pt x="82" y="292"/>
                </a:lnTo>
                <a:lnTo>
                  <a:pt x="78" y="292"/>
                </a:lnTo>
                <a:lnTo>
                  <a:pt x="70" y="288"/>
                </a:lnTo>
                <a:lnTo>
                  <a:pt x="66" y="286"/>
                </a:lnTo>
                <a:lnTo>
                  <a:pt x="64" y="280"/>
                </a:lnTo>
                <a:lnTo>
                  <a:pt x="60" y="278"/>
                </a:lnTo>
                <a:lnTo>
                  <a:pt x="62" y="272"/>
                </a:lnTo>
                <a:lnTo>
                  <a:pt x="64" y="270"/>
                </a:lnTo>
                <a:lnTo>
                  <a:pt x="62" y="266"/>
                </a:lnTo>
                <a:lnTo>
                  <a:pt x="64" y="262"/>
                </a:lnTo>
                <a:lnTo>
                  <a:pt x="64" y="260"/>
                </a:lnTo>
                <a:lnTo>
                  <a:pt x="64" y="258"/>
                </a:lnTo>
                <a:lnTo>
                  <a:pt x="64" y="252"/>
                </a:lnTo>
                <a:lnTo>
                  <a:pt x="64" y="246"/>
                </a:lnTo>
                <a:lnTo>
                  <a:pt x="62" y="242"/>
                </a:lnTo>
                <a:lnTo>
                  <a:pt x="60" y="236"/>
                </a:lnTo>
                <a:lnTo>
                  <a:pt x="54" y="232"/>
                </a:lnTo>
                <a:lnTo>
                  <a:pt x="52" y="228"/>
                </a:lnTo>
                <a:lnTo>
                  <a:pt x="50" y="228"/>
                </a:lnTo>
                <a:lnTo>
                  <a:pt x="48" y="228"/>
                </a:lnTo>
                <a:lnTo>
                  <a:pt x="42" y="230"/>
                </a:lnTo>
                <a:lnTo>
                  <a:pt x="40" y="228"/>
                </a:lnTo>
                <a:lnTo>
                  <a:pt x="34" y="214"/>
                </a:lnTo>
                <a:lnTo>
                  <a:pt x="24" y="214"/>
                </a:lnTo>
                <a:lnTo>
                  <a:pt x="20" y="210"/>
                </a:lnTo>
                <a:lnTo>
                  <a:pt x="8" y="210"/>
                </a:lnTo>
                <a:lnTo>
                  <a:pt x="6" y="202"/>
                </a:lnTo>
                <a:lnTo>
                  <a:pt x="0" y="204"/>
                </a:lnTo>
                <a:lnTo>
                  <a:pt x="8" y="174"/>
                </a:lnTo>
                <a:lnTo>
                  <a:pt x="10" y="180"/>
                </a:lnTo>
                <a:lnTo>
                  <a:pt x="6" y="196"/>
                </a:lnTo>
                <a:lnTo>
                  <a:pt x="16" y="198"/>
                </a:lnTo>
                <a:lnTo>
                  <a:pt x="14" y="188"/>
                </a:lnTo>
                <a:lnTo>
                  <a:pt x="16" y="188"/>
                </a:lnTo>
                <a:lnTo>
                  <a:pt x="16" y="176"/>
                </a:lnTo>
                <a:lnTo>
                  <a:pt x="18" y="174"/>
                </a:lnTo>
                <a:lnTo>
                  <a:pt x="24" y="172"/>
                </a:lnTo>
                <a:lnTo>
                  <a:pt x="22" y="168"/>
                </a:lnTo>
                <a:lnTo>
                  <a:pt x="14" y="168"/>
                </a:lnTo>
                <a:lnTo>
                  <a:pt x="10" y="166"/>
                </a:lnTo>
                <a:lnTo>
                  <a:pt x="10" y="160"/>
                </a:lnTo>
                <a:lnTo>
                  <a:pt x="10" y="152"/>
                </a:lnTo>
                <a:lnTo>
                  <a:pt x="14" y="152"/>
                </a:lnTo>
                <a:lnTo>
                  <a:pt x="14" y="154"/>
                </a:lnTo>
                <a:lnTo>
                  <a:pt x="16" y="158"/>
                </a:lnTo>
                <a:lnTo>
                  <a:pt x="18" y="154"/>
                </a:lnTo>
                <a:lnTo>
                  <a:pt x="32" y="152"/>
                </a:lnTo>
                <a:lnTo>
                  <a:pt x="22" y="146"/>
                </a:lnTo>
                <a:lnTo>
                  <a:pt x="20" y="142"/>
                </a:lnTo>
                <a:lnTo>
                  <a:pt x="18" y="140"/>
                </a:lnTo>
                <a:lnTo>
                  <a:pt x="10" y="146"/>
                </a:lnTo>
                <a:lnTo>
                  <a:pt x="16" y="128"/>
                </a:lnTo>
                <a:lnTo>
                  <a:pt x="16" y="120"/>
                </a:lnTo>
                <a:lnTo>
                  <a:pt x="14" y="110"/>
                </a:lnTo>
                <a:lnTo>
                  <a:pt x="16" y="96"/>
                </a:lnTo>
                <a:lnTo>
                  <a:pt x="18" y="84"/>
                </a:lnTo>
                <a:lnTo>
                  <a:pt x="16" y="68"/>
                </a:lnTo>
                <a:lnTo>
                  <a:pt x="10" y="62"/>
                </a:lnTo>
                <a:lnTo>
                  <a:pt x="10" y="36"/>
                </a:lnTo>
                <a:lnTo>
                  <a:pt x="14" y="32"/>
                </a:lnTo>
                <a:lnTo>
                  <a:pt x="18" y="18"/>
                </a:lnTo>
                <a:lnTo>
                  <a:pt x="24" y="22"/>
                </a:lnTo>
                <a:lnTo>
                  <a:pt x="52" y="50"/>
                </a:lnTo>
                <a:lnTo>
                  <a:pt x="84" y="64"/>
                </a:lnTo>
                <a:lnTo>
                  <a:pt x="100" y="64"/>
                </a:lnTo>
                <a:lnTo>
                  <a:pt x="110" y="74"/>
                </a:lnTo>
                <a:lnTo>
                  <a:pt x="110" y="76"/>
                </a:lnTo>
                <a:lnTo>
                  <a:pt x="116" y="70"/>
                </a:lnTo>
                <a:lnTo>
                  <a:pt x="120" y="70"/>
                </a:lnTo>
                <a:lnTo>
                  <a:pt x="116" y="76"/>
                </a:lnTo>
                <a:lnTo>
                  <a:pt x="122" y="92"/>
                </a:lnTo>
                <a:lnTo>
                  <a:pt x="120" y="96"/>
                </a:lnTo>
                <a:lnTo>
                  <a:pt x="114" y="98"/>
                </a:lnTo>
                <a:lnTo>
                  <a:pt x="110" y="98"/>
                </a:lnTo>
                <a:lnTo>
                  <a:pt x="110" y="94"/>
                </a:lnTo>
                <a:lnTo>
                  <a:pt x="108" y="96"/>
                </a:lnTo>
                <a:lnTo>
                  <a:pt x="100" y="108"/>
                </a:lnTo>
                <a:lnTo>
                  <a:pt x="96" y="112"/>
                </a:lnTo>
                <a:lnTo>
                  <a:pt x="84" y="122"/>
                </a:lnTo>
                <a:lnTo>
                  <a:pt x="80" y="130"/>
                </a:lnTo>
                <a:lnTo>
                  <a:pt x="86" y="134"/>
                </a:lnTo>
                <a:lnTo>
                  <a:pt x="98" y="128"/>
                </a:lnTo>
                <a:lnTo>
                  <a:pt x="86" y="130"/>
                </a:lnTo>
                <a:lnTo>
                  <a:pt x="82" y="128"/>
                </a:lnTo>
                <a:lnTo>
                  <a:pt x="92" y="120"/>
                </a:lnTo>
                <a:lnTo>
                  <a:pt x="98" y="112"/>
                </a:lnTo>
                <a:lnTo>
                  <a:pt x="110" y="112"/>
                </a:lnTo>
                <a:lnTo>
                  <a:pt x="114" y="104"/>
                </a:lnTo>
                <a:lnTo>
                  <a:pt x="122" y="98"/>
                </a:lnTo>
                <a:lnTo>
                  <a:pt x="124" y="92"/>
                </a:lnTo>
                <a:lnTo>
                  <a:pt x="128" y="94"/>
                </a:lnTo>
                <a:lnTo>
                  <a:pt x="128" y="108"/>
                </a:lnTo>
                <a:lnTo>
                  <a:pt x="116" y="110"/>
                </a:lnTo>
                <a:lnTo>
                  <a:pt x="116" y="122"/>
                </a:lnTo>
                <a:lnTo>
                  <a:pt x="120" y="122"/>
                </a:lnTo>
                <a:lnTo>
                  <a:pt x="120" y="126"/>
                </a:lnTo>
                <a:lnTo>
                  <a:pt x="120" y="128"/>
                </a:lnTo>
                <a:lnTo>
                  <a:pt x="114" y="136"/>
                </a:lnTo>
                <a:lnTo>
                  <a:pt x="114" y="138"/>
                </a:lnTo>
                <a:lnTo>
                  <a:pt x="110" y="142"/>
                </a:lnTo>
                <a:lnTo>
                  <a:pt x="112" y="146"/>
                </a:lnTo>
                <a:lnTo>
                  <a:pt x="110" y="150"/>
                </a:lnTo>
                <a:lnTo>
                  <a:pt x="108" y="144"/>
                </a:lnTo>
                <a:lnTo>
                  <a:pt x="108" y="146"/>
                </a:lnTo>
                <a:lnTo>
                  <a:pt x="102" y="142"/>
                </a:lnTo>
                <a:lnTo>
                  <a:pt x="110" y="136"/>
                </a:lnTo>
                <a:lnTo>
                  <a:pt x="102" y="138"/>
                </a:lnTo>
                <a:lnTo>
                  <a:pt x="98" y="144"/>
                </a:lnTo>
                <a:lnTo>
                  <a:pt x="100" y="150"/>
                </a:lnTo>
                <a:lnTo>
                  <a:pt x="96" y="152"/>
                </a:lnTo>
                <a:lnTo>
                  <a:pt x="96" y="144"/>
                </a:lnTo>
                <a:lnTo>
                  <a:pt x="100" y="138"/>
                </a:lnTo>
                <a:lnTo>
                  <a:pt x="98" y="136"/>
                </a:lnTo>
                <a:lnTo>
                  <a:pt x="94" y="140"/>
                </a:lnTo>
                <a:lnTo>
                  <a:pt x="78" y="142"/>
                </a:lnTo>
                <a:lnTo>
                  <a:pt x="78" y="154"/>
                </a:lnTo>
                <a:lnTo>
                  <a:pt x="80" y="154"/>
                </a:lnTo>
                <a:lnTo>
                  <a:pt x="84" y="158"/>
                </a:lnTo>
                <a:lnTo>
                  <a:pt x="94" y="156"/>
                </a:lnTo>
                <a:lnTo>
                  <a:pt x="96" y="160"/>
                </a:lnTo>
                <a:lnTo>
                  <a:pt x="98" y="158"/>
                </a:lnTo>
                <a:lnTo>
                  <a:pt x="108" y="154"/>
                </a:lnTo>
                <a:lnTo>
                  <a:pt x="112" y="146"/>
                </a:lnTo>
                <a:lnTo>
                  <a:pt x="112" y="142"/>
                </a:lnTo>
                <a:lnTo>
                  <a:pt x="120" y="150"/>
                </a:lnTo>
                <a:lnTo>
                  <a:pt x="122" y="150"/>
                </a:lnTo>
                <a:lnTo>
                  <a:pt x="120" y="146"/>
                </a:lnTo>
                <a:lnTo>
                  <a:pt x="120" y="144"/>
                </a:lnTo>
                <a:lnTo>
                  <a:pt x="126" y="144"/>
                </a:lnTo>
                <a:lnTo>
                  <a:pt x="128" y="140"/>
                </a:lnTo>
                <a:lnTo>
                  <a:pt x="126" y="130"/>
                </a:lnTo>
                <a:lnTo>
                  <a:pt x="128" y="124"/>
                </a:lnTo>
                <a:lnTo>
                  <a:pt x="128" y="116"/>
                </a:lnTo>
                <a:lnTo>
                  <a:pt x="132" y="108"/>
                </a:lnTo>
                <a:lnTo>
                  <a:pt x="142" y="94"/>
                </a:lnTo>
                <a:lnTo>
                  <a:pt x="146" y="94"/>
                </a:lnTo>
                <a:lnTo>
                  <a:pt x="148" y="92"/>
                </a:lnTo>
                <a:lnTo>
                  <a:pt x="142" y="78"/>
                </a:lnTo>
                <a:lnTo>
                  <a:pt x="142" y="70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3" name="Freeform 255"/>
          <p:cNvSpPr>
            <a:spLocks/>
          </p:cNvSpPr>
          <p:nvPr/>
        </p:nvSpPr>
        <p:spPr bwMode="auto">
          <a:xfrm>
            <a:off x="2363788" y="998538"/>
            <a:ext cx="1333500" cy="854075"/>
          </a:xfrm>
          <a:custGeom>
            <a:avLst/>
            <a:gdLst>
              <a:gd name="T0" fmla="*/ 772193378 w 702"/>
              <a:gd name="T1" fmla="*/ 1527329037 h 450"/>
              <a:gd name="T2" fmla="*/ 743325573 w 702"/>
              <a:gd name="T3" fmla="*/ 1548942828 h 450"/>
              <a:gd name="T4" fmla="*/ 685591861 w 702"/>
              <a:gd name="T5" fmla="*/ 1534533634 h 450"/>
              <a:gd name="T6" fmla="*/ 642291103 w 702"/>
              <a:gd name="T7" fmla="*/ 1534533634 h 450"/>
              <a:gd name="T8" fmla="*/ 598990344 w 702"/>
              <a:gd name="T9" fmla="*/ 1527329037 h 450"/>
              <a:gd name="T10" fmla="*/ 555689585 w 702"/>
              <a:gd name="T11" fmla="*/ 1541738231 h 450"/>
              <a:gd name="T12" fmla="*/ 490739397 w 702"/>
              <a:gd name="T13" fmla="*/ 1527329037 h 450"/>
              <a:gd name="T14" fmla="*/ 454655115 w 702"/>
              <a:gd name="T15" fmla="*/ 1548942828 h 450"/>
              <a:gd name="T16" fmla="*/ 425789209 w 702"/>
              <a:gd name="T17" fmla="*/ 1498512546 h 450"/>
              <a:gd name="T18" fmla="*/ 418570833 w 702"/>
              <a:gd name="T19" fmla="*/ 1440877667 h 450"/>
              <a:gd name="T20" fmla="*/ 368053598 w 702"/>
              <a:gd name="T21" fmla="*/ 1412059279 h 450"/>
              <a:gd name="T22" fmla="*/ 353620645 w 702"/>
              <a:gd name="T23" fmla="*/ 1354424400 h 450"/>
              <a:gd name="T24" fmla="*/ 353620645 w 702"/>
              <a:gd name="T25" fmla="*/ 1311198715 h 450"/>
              <a:gd name="T26" fmla="*/ 339187692 w 702"/>
              <a:gd name="T27" fmla="*/ 1275175730 h 450"/>
              <a:gd name="T28" fmla="*/ 310319887 w 702"/>
              <a:gd name="T29" fmla="*/ 1195928957 h 450"/>
              <a:gd name="T30" fmla="*/ 310319887 w 702"/>
              <a:gd name="T31" fmla="*/ 1159905972 h 450"/>
              <a:gd name="T32" fmla="*/ 303103410 w 702"/>
              <a:gd name="T33" fmla="*/ 1116680287 h 450"/>
              <a:gd name="T34" fmla="*/ 281453981 w 702"/>
              <a:gd name="T35" fmla="*/ 1102271093 h 450"/>
              <a:gd name="T36" fmla="*/ 252586175 w 702"/>
              <a:gd name="T37" fmla="*/ 1138292181 h 450"/>
              <a:gd name="T38" fmla="*/ 223720269 w 702"/>
              <a:gd name="T39" fmla="*/ 1152701375 h 450"/>
              <a:gd name="T40" fmla="*/ 180419511 w 702"/>
              <a:gd name="T41" fmla="*/ 1138292181 h 450"/>
              <a:gd name="T42" fmla="*/ 165984658 w 702"/>
              <a:gd name="T43" fmla="*/ 1109475690 h 450"/>
              <a:gd name="T44" fmla="*/ 173201135 w 702"/>
              <a:gd name="T45" fmla="*/ 1073452705 h 450"/>
              <a:gd name="T46" fmla="*/ 194852464 w 702"/>
              <a:gd name="T47" fmla="*/ 1037431617 h 450"/>
              <a:gd name="T48" fmla="*/ 216501893 w 702"/>
              <a:gd name="T49" fmla="*/ 1001410529 h 450"/>
              <a:gd name="T50" fmla="*/ 202068940 w 702"/>
              <a:gd name="T51" fmla="*/ 972592141 h 450"/>
              <a:gd name="T52" fmla="*/ 216501893 w 702"/>
              <a:gd name="T53" fmla="*/ 936571053 h 450"/>
              <a:gd name="T54" fmla="*/ 238153222 w 702"/>
              <a:gd name="T55" fmla="*/ 871731577 h 450"/>
              <a:gd name="T56" fmla="*/ 274237504 w 702"/>
              <a:gd name="T57" fmla="*/ 806892101 h 450"/>
              <a:gd name="T58" fmla="*/ 230936746 w 702"/>
              <a:gd name="T59" fmla="*/ 785278310 h 450"/>
              <a:gd name="T60" fmla="*/ 202068940 w 702"/>
              <a:gd name="T61" fmla="*/ 756459921 h 450"/>
              <a:gd name="T62" fmla="*/ 180419511 w 702"/>
              <a:gd name="T63" fmla="*/ 734848028 h 450"/>
              <a:gd name="T64" fmla="*/ 151551705 w 702"/>
              <a:gd name="T65" fmla="*/ 698825042 h 450"/>
              <a:gd name="T66" fmla="*/ 137118752 w 702"/>
              <a:gd name="T67" fmla="*/ 662803955 h 450"/>
              <a:gd name="T68" fmla="*/ 93817994 w 702"/>
              <a:gd name="T69" fmla="*/ 590759882 h 450"/>
              <a:gd name="T70" fmla="*/ 64950188 w 702"/>
              <a:gd name="T71" fmla="*/ 554736896 h 450"/>
              <a:gd name="T72" fmla="*/ 36084282 w 702"/>
              <a:gd name="T73" fmla="*/ 504306614 h 450"/>
              <a:gd name="T74" fmla="*/ 36084282 w 702"/>
              <a:gd name="T75" fmla="*/ 482694721 h 450"/>
              <a:gd name="T76" fmla="*/ 36084282 w 702"/>
              <a:gd name="T77" fmla="*/ 432262541 h 450"/>
              <a:gd name="T78" fmla="*/ 21649429 w 702"/>
              <a:gd name="T79" fmla="*/ 374627662 h 450"/>
              <a:gd name="T80" fmla="*/ 0 w 702"/>
              <a:gd name="T81" fmla="*/ 324197380 h 450"/>
              <a:gd name="T82" fmla="*/ 331971216 w 702"/>
              <a:gd name="T83" fmla="*/ 57634879 h 450"/>
              <a:gd name="T84" fmla="*/ 1400049628 w 702"/>
              <a:gd name="T85" fmla="*/ 237744113 h 450"/>
              <a:gd name="T86" fmla="*/ 2147483647 w 702"/>
              <a:gd name="T87" fmla="*/ 374627662 h 450"/>
              <a:gd name="T88" fmla="*/ 2147483647 w 702"/>
              <a:gd name="T89" fmla="*/ 886138873 h 450"/>
              <a:gd name="T90" fmla="*/ 2147483647 w 702"/>
              <a:gd name="T91" fmla="*/ 1347219803 h 450"/>
              <a:gd name="T92" fmla="*/ 2147483647 w 702"/>
              <a:gd name="T93" fmla="*/ 1592168513 h 450"/>
              <a:gd name="T94" fmla="*/ 1421700957 w 702"/>
              <a:gd name="T95" fmla="*/ 1512921741 h 450"/>
              <a:gd name="T96" fmla="*/ 887660801 w 702"/>
              <a:gd name="T97" fmla="*/ 1426468473 h 450"/>
              <a:gd name="T98" fmla="*/ 844360043 w 702"/>
              <a:gd name="T99" fmla="*/ 1570556620 h 450"/>
              <a:gd name="T100" fmla="*/ 829927090 w 702"/>
              <a:gd name="T101" fmla="*/ 1534533634 h 450"/>
              <a:gd name="T102" fmla="*/ 801059284 w 702"/>
              <a:gd name="T103" fmla="*/ 1491307949 h 450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</a:gdLst>
            <a:ahLst/>
            <a:cxnLst>
              <a:cxn ang="T104">
                <a:pos x="T0" y="T1"/>
              </a:cxn>
              <a:cxn ang="T105">
                <a:pos x="T2" y="T3"/>
              </a:cxn>
              <a:cxn ang="T106">
                <a:pos x="T4" y="T5"/>
              </a:cxn>
              <a:cxn ang="T107">
                <a:pos x="T6" y="T7"/>
              </a:cxn>
              <a:cxn ang="T108">
                <a:pos x="T8" y="T9"/>
              </a:cxn>
              <a:cxn ang="T109">
                <a:pos x="T10" y="T11"/>
              </a:cxn>
              <a:cxn ang="T110">
                <a:pos x="T12" y="T13"/>
              </a:cxn>
              <a:cxn ang="T111">
                <a:pos x="T14" y="T15"/>
              </a:cxn>
              <a:cxn ang="T112">
                <a:pos x="T16" y="T17"/>
              </a:cxn>
              <a:cxn ang="T113">
                <a:pos x="T18" y="T19"/>
              </a:cxn>
              <a:cxn ang="T114">
                <a:pos x="T20" y="T21"/>
              </a:cxn>
              <a:cxn ang="T115">
                <a:pos x="T22" y="T23"/>
              </a:cxn>
              <a:cxn ang="T116">
                <a:pos x="T24" y="T25"/>
              </a:cxn>
              <a:cxn ang="T117">
                <a:pos x="T26" y="T27"/>
              </a:cxn>
              <a:cxn ang="T118">
                <a:pos x="T28" y="T29"/>
              </a:cxn>
              <a:cxn ang="T119">
                <a:pos x="T30" y="T31"/>
              </a:cxn>
              <a:cxn ang="T120">
                <a:pos x="T32" y="T33"/>
              </a:cxn>
              <a:cxn ang="T121">
                <a:pos x="T34" y="T35"/>
              </a:cxn>
              <a:cxn ang="T122">
                <a:pos x="T36" y="T37"/>
              </a:cxn>
              <a:cxn ang="T123">
                <a:pos x="T38" y="T39"/>
              </a:cxn>
              <a:cxn ang="T124">
                <a:pos x="T40" y="T41"/>
              </a:cxn>
              <a:cxn ang="T125">
                <a:pos x="T42" y="T43"/>
              </a:cxn>
              <a:cxn ang="T126">
                <a:pos x="T44" y="T45"/>
              </a:cxn>
              <a:cxn ang="T127">
                <a:pos x="T46" y="T47"/>
              </a:cxn>
              <a:cxn ang="T128">
                <a:pos x="T48" y="T49"/>
              </a:cxn>
              <a:cxn ang="T129">
                <a:pos x="T50" y="T51"/>
              </a:cxn>
              <a:cxn ang="T130">
                <a:pos x="T52" y="T53"/>
              </a:cxn>
              <a:cxn ang="T131">
                <a:pos x="T54" y="T55"/>
              </a:cxn>
              <a:cxn ang="T132">
                <a:pos x="T56" y="T57"/>
              </a:cxn>
              <a:cxn ang="T133">
                <a:pos x="T58" y="T59"/>
              </a:cxn>
              <a:cxn ang="T134">
                <a:pos x="T60" y="T61"/>
              </a:cxn>
              <a:cxn ang="T135">
                <a:pos x="T62" y="T63"/>
              </a:cxn>
              <a:cxn ang="T136">
                <a:pos x="T64" y="T65"/>
              </a:cxn>
              <a:cxn ang="T137">
                <a:pos x="T66" y="T67"/>
              </a:cxn>
              <a:cxn ang="T138">
                <a:pos x="T68" y="T69"/>
              </a:cxn>
              <a:cxn ang="T139">
                <a:pos x="T70" y="T71"/>
              </a:cxn>
              <a:cxn ang="T140">
                <a:pos x="T72" y="T73"/>
              </a:cxn>
              <a:cxn ang="T141">
                <a:pos x="T74" y="T75"/>
              </a:cxn>
              <a:cxn ang="T142">
                <a:pos x="T76" y="T77"/>
              </a:cxn>
              <a:cxn ang="T143">
                <a:pos x="T78" y="T79"/>
              </a:cxn>
              <a:cxn ang="T144">
                <a:pos x="T80" y="T81"/>
              </a:cxn>
              <a:cxn ang="T145">
                <a:pos x="T82" y="T83"/>
              </a:cxn>
              <a:cxn ang="T146">
                <a:pos x="T84" y="T85"/>
              </a:cxn>
              <a:cxn ang="T147">
                <a:pos x="T86" y="T87"/>
              </a:cxn>
              <a:cxn ang="T148">
                <a:pos x="T88" y="T89"/>
              </a:cxn>
              <a:cxn ang="T149">
                <a:pos x="T90" y="T91"/>
              </a:cxn>
              <a:cxn ang="T150">
                <a:pos x="T92" y="T93"/>
              </a:cxn>
              <a:cxn ang="T151">
                <a:pos x="T94" y="T95"/>
              </a:cxn>
              <a:cxn ang="T152">
                <a:pos x="T96" y="T97"/>
              </a:cxn>
              <a:cxn ang="T153">
                <a:pos x="T98" y="T99"/>
              </a:cxn>
              <a:cxn ang="T154">
                <a:pos x="T100" y="T101"/>
              </a:cxn>
              <a:cxn ang="T155">
                <a:pos x="T102" y="T103"/>
              </a:cxn>
            </a:cxnLst>
            <a:rect l="0" t="0" r="r" b="b"/>
            <a:pathLst>
              <a:path w="702" h="450">
                <a:moveTo>
                  <a:pt x="216" y="416"/>
                </a:moveTo>
                <a:lnTo>
                  <a:pt x="216" y="420"/>
                </a:lnTo>
                <a:lnTo>
                  <a:pt x="216" y="422"/>
                </a:lnTo>
                <a:lnTo>
                  <a:pt x="216" y="424"/>
                </a:lnTo>
                <a:lnTo>
                  <a:pt x="214" y="424"/>
                </a:lnTo>
                <a:lnTo>
                  <a:pt x="212" y="426"/>
                </a:lnTo>
                <a:lnTo>
                  <a:pt x="214" y="430"/>
                </a:lnTo>
                <a:lnTo>
                  <a:pt x="214" y="434"/>
                </a:lnTo>
                <a:lnTo>
                  <a:pt x="208" y="430"/>
                </a:lnTo>
                <a:lnTo>
                  <a:pt x="206" y="430"/>
                </a:lnTo>
                <a:lnTo>
                  <a:pt x="202" y="428"/>
                </a:lnTo>
                <a:lnTo>
                  <a:pt x="200" y="430"/>
                </a:lnTo>
                <a:lnTo>
                  <a:pt x="196" y="430"/>
                </a:lnTo>
                <a:lnTo>
                  <a:pt x="192" y="430"/>
                </a:lnTo>
                <a:lnTo>
                  <a:pt x="190" y="426"/>
                </a:lnTo>
                <a:lnTo>
                  <a:pt x="186" y="426"/>
                </a:lnTo>
                <a:lnTo>
                  <a:pt x="184" y="428"/>
                </a:lnTo>
                <a:lnTo>
                  <a:pt x="182" y="426"/>
                </a:lnTo>
                <a:lnTo>
                  <a:pt x="178" y="428"/>
                </a:lnTo>
                <a:lnTo>
                  <a:pt x="178" y="426"/>
                </a:lnTo>
                <a:lnTo>
                  <a:pt x="174" y="426"/>
                </a:lnTo>
                <a:lnTo>
                  <a:pt x="170" y="424"/>
                </a:lnTo>
                <a:lnTo>
                  <a:pt x="168" y="424"/>
                </a:lnTo>
                <a:lnTo>
                  <a:pt x="168" y="422"/>
                </a:lnTo>
                <a:lnTo>
                  <a:pt x="166" y="424"/>
                </a:lnTo>
                <a:lnTo>
                  <a:pt x="160" y="424"/>
                </a:lnTo>
                <a:lnTo>
                  <a:pt x="160" y="426"/>
                </a:lnTo>
                <a:lnTo>
                  <a:pt x="158" y="430"/>
                </a:lnTo>
                <a:lnTo>
                  <a:pt x="154" y="430"/>
                </a:lnTo>
                <a:lnTo>
                  <a:pt x="154" y="428"/>
                </a:lnTo>
                <a:lnTo>
                  <a:pt x="148" y="428"/>
                </a:lnTo>
                <a:lnTo>
                  <a:pt x="146" y="426"/>
                </a:lnTo>
                <a:lnTo>
                  <a:pt x="142" y="424"/>
                </a:lnTo>
                <a:lnTo>
                  <a:pt x="138" y="422"/>
                </a:lnTo>
                <a:lnTo>
                  <a:pt x="136" y="424"/>
                </a:lnTo>
                <a:lnTo>
                  <a:pt x="132" y="424"/>
                </a:lnTo>
                <a:lnTo>
                  <a:pt x="130" y="428"/>
                </a:lnTo>
                <a:lnTo>
                  <a:pt x="130" y="430"/>
                </a:lnTo>
                <a:lnTo>
                  <a:pt x="128" y="434"/>
                </a:lnTo>
                <a:lnTo>
                  <a:pt x="126" y="430"/>
                </a:lnTo>
                <a:lnTo>
                  <a:pt x="126" y="428"/>
                </a:lnTo>
                <a:lnTo>
                  <a:pt x="122" y="428"/>
                </a:lnTo>
                <a:lnTo>
                  <a:pt x="118" y="424"/>
                </a:lnTo>
                <a:lnTo>
                  <a:pt x="118" y="420"/>
                </a:lnTo>
                <a:lnTo>
                  <a:pt x="118" y="416"/>
                </a:lnTo>
                <a:lnTo>
                  <a:pt x="118" y="414"/>
                </a:lnTo>
                <a:lnTo>
                  <a:pt x="116" y="410"/>
                </a:lnTo>
                <a:lnTo>
                  <a:pt x="118" y="408"/>
                </a:lnTo>
                <a:lnTo>
                  <a:pt x="118" y="404"/>
                </a:lnTo>
                <a:lnTo>
                  <a:pt x="116" y="400"/>
                </a:lnTo>
                <a:lnTo>
                  <a:pt x="116" y="398"/>
                </a:lnTo>
                <a:lnTo>
                  <a:pt x="116" y="396"/>
                </a:lnTo>
                <a:lnTo>
                  <a:pt x="110" y="390"/>
                </a:lnTo>
                <a:lnTo>
                  <a:pt x="106" y="392"/>
                </a:lnTo>
                <a:lnTo>
                  <a:pt x="102" y="392"/>
                </a:lnTo>
                <a:lnTo>
                  <a:pt x="102" y="390"/>
                </a:lnTo>
                <a:lnTo>
                  <a:pt x="100" y="388"/>
                </a:lnTo>
                <a:lnTo>
                  <a:pt x="98" y="384"/>
                </a:lnTo>
                <a:lnTo>
                  <a:pt x="96" y="378"/>
                </a:lnTo>
                <a:lnTo>
                  <a:pt x="98" y="376"/>
                </a:lnTo>
                <a:lnTo>
                  <a:pt x="100" y="376"/>
                </a:lnTo>
                <a:lnTo>
                  <a:pt x="100" y="370"/>
                </a:lnTo>
                <a:lnTo>
                  <a:pt x="100" y="368"/>
                </a:lnTo>
                <a:lnTo>
                  <a:pt x="98" y="366"/>
                </a:lnTo>
                <a:lnTo>
                  <a:pt x="98" y="364"/>
                </a:lnTo>
                <a:lnTo>
                  <a:pt x="98" y="362"/>
                </a:lnTo>
                <a:lnTo>
                  <a:pt x="96" y="362"/>
                </a:lnTo>
                <a:lnTo>
                  <a:pt x="96" y="360"/>
                </a:lnTo>
                <a:lnTo>
                  <a:pt x="94" y="358"/>
                </a:lnTo>
                <a:lnTo>
                  <a:pt x="94" y="354"/>
                </a:lnTo>
                <a:lnTo>
                  <a:pt x="92" y="352"/>
                </a:lnTo>
                <a:lnTo>
                  <a:pt x="92" y="346"/>
                </a:lnTo>
                <a:lnTo>
                  <a:pt x="90" y="340"/>
                </a:lnTo>
                <a:lnTo>
                  <a:pt x="90" y="336"/>
                </a:lnTo>
                <a:lnTo>
                  <a:pt x="86" y="332"/>
                </a:lnTo>
                <a:lnTo>
                  <a:pt x="86" y="330"/>
                </a:lnTo>
                <a:lnTo>
                  <a:pt x="90" y="328"/>
                </a:lnTo>
                <a:lnTo>
                  <a:pt x="90" y="324"/>
                </a:lnTo>
                <a:lnTo>
                  <a:pt x="90" y="322"/>
                </a:lnTo>
                <a:lnTo>
                  <a:pt x="86" y="322"/>
                </a:lnTo>
                <a:lnTo>
                  <a:pt x="90" y="318"/>
                </a:lnTo>
                <a:lnTo>
                  <a:pt x="90" y="316"/>
                </a:lnTo>
                <a:lnTo>
                  <a:pt x="86" y="316"/>
                </a:lnTo>
                <a:lnTo>
                  <a:pt x="84" y="314"/>
                </a:lnTo>
                <a:lnTo>
                  <a:pt x="84" y="310"/>
                </a:lnTo>
                <a:lnTo>
                  <a:pt x="82" y="310"/>
                </a:lnTo>
                <a:lnTo>
                  <a:pt x="82" y="308"/>
                </a:lnTo>
                <a:lnTo>
                  <a:pt x="80" y="308"/>
                </a:lnTo>
                <a:lnTo>
                  <a:pt x="80" y="306"/>
                </a:lnTo>
                <a:lnTo>
                  <a:pt x="78" y="306"/>
                </a:lnTo>
                <a:lnTo>
                  <a:pt x="78" y="308"/>
                </a:lnTo>
                <a:lnTo>
                  <a:pt x="78" y="310"/>
                </a:lnTo>
                <a:lnTo>
                  <a:pt x="76" y="310"/>
                </a:lnTo>
                <a:lnTo>
                  <a:pt x="72" y="314"/>
                </a:lnTo>
                <a:lnTo>
                  <a:pt x="70" y="316"/>
                </a:lnTo>
                <a:lnTo>
                  <a:pt x="68" y="316"/>
                </a:lnTo>
                <a:lnTo>
                  <a:pt x="66" y="318"/>
                </a:lnTo>
                <a:lnTo>
                  <a:pt x="64" y="318"/>
                </a:lnTo>
                <a:lnTo>
                  <a:pt x="62" y="316"/>
                </a:lnTo>
                <a:lnTo>
                  <a:pt x="62" y="320"/>
                </a:lnTo>
                <a:lnTo>
                  <a:pt x="60" y="320"/>
                </a:lnTo>
                <a:lnTo>
                  <a:pt x="54" y="322"/>
                </a:lnTo>
                <a:lnTo>
                  <a:pt x="52" y="320"/>
                </a:lnTo>
                <a:lnTo>
                  <a:pt x="50" y="318"/>
                </a:lnTo>
                <a:lnTo>
                  <a:pt x="50" y="316"/>
                </a:lnTo>
                <a:lnTo>
                  <a:pt x="50" y="314"/>
                </a:lnTo>
                <a:lnTo>
                  <a:pt x="48" y="314"/>
                </a:lnTo>
                <a:lnTo>
                  <a:pt x="46" y="310"/>
                </a:lnTo>
                <a:lnTo>
                  <a:pt x="42" y="310"/>
                </a:lnTo>
                <a:lnTo>
                  <a:pt x="46" y="308"/>
                </a:lnTo>
                <a:lnTo>
                  <a:pt x="42" y="306"/>
                </a:lnTo>
                <a:lnTo>
                  <a:pt x="48" y="304"/>
                </a:lnTo>
                <a:lnTo>
                  <a:pt x="48" y="302"/>
                </a:lnTo>
                <a:lnTo>
                  <a:pt x="50" y="300"/>
                </a:lnTo>
                <a:lnTo>
                  <a:pt x="48" y="298"/>
                </a:lnTo>
                <a:lnTo>
                  <a:pt x="48" y="294"/>
                </a:lnTo>
                <a:lnTo>
                  <a:pt x="46" y="292"/>
                </a:lnTo>
                <a:lnTo>
                  <a:pt x="50" y="290"/>
                </a:lnTo>
                <a:lnTo>
                  <a:pt x="52" y="288"/>
                </a:lnTo>
                <a:lnTo>
                  <a:pt x="54" y="288"/>
                </a:lnTo>
                <a:lnTo>
                  <a:pt x="56" y="288"/>
                </a:lnTo>
                <a:lnTo>
                  <a:pt x="60" y="286"/>
                </a:lnTo>
                <a:lnTo>
                  <a:pt x="56" y="284"/>
                </a:lnTo>
                <a:lnTo>
                  <a:pt x="56" y="282"/>
                </a:lnTo>
                <a:lnTo>
                  <a:pt x="60" y="278"/>
                </a:lnTo>
                <a:lnTo>
                  <a:pt x="60" y="276"/>
                </a:lnTo>
                <a:lnTo>
                  <a:pt x="54" y="274"/>
                </a:lnTo>
                <a:lnTo>
                  <a:pt x="56" y="274"/>
                </a:lnTo>
                <a:lnTo>
                  <a:pt x="54" y="272"/>
                </a:lnTo>
                <a:lnTo>
                  <a:pt x="56" y="270"/>
                </a:lnTo>
                <a:lnTo>
                  <a:pt x="60" y="268"/>
                </a:lnTo>
                <a:lnTo>
                  <a:pt x="56" y="264"/>
                </a:lnTo>
                <a:lnTo>
                  <a:pt x="54" y="262"/>
                </a:lnTo>
                <a:lnTo>
                  <a:pt x="56" y="260"/>
                </a:lnTo>
                <a:lnTo>
                  <a:pt x="60" y="260"/>
                </a:lnTo>
                <a:lnTo>
                  <a:pt x="62" y="260"/>
                </a:lnTo>
                <a:lnTo>
                  <a:pt x="62" y="256"/>
                </a:lnTo>
                <a:lnTo>
                  <a:pt x="60" y="254"/>
                </a:lnTo>
                <a:lnTo>
                  <a:pt x="64" y="252"/>
                </a:lnTo>
                <a:lnTo>
                  <a:pt x="66" y="242"/>
                </a:lnTo>
                <a:lnTo>
                  <a:pt x="68" y="240"/>
                </a:lnTo>
                <a:lnTo>
                  <a:pt x="68" y="232"/>
                </a:lnTo>
                <a:lnTo>
                  <a:pt x="70" y="232"/>
                </a:lnTo>
                <a:lnTo>
                  <a:pt x="72" y="226"/>
                </a:lnTo>
                <a:lnTo>
                  <a:pt x="76" y="224"/>
                </a:lnTo>
                <a:lnTo>
                  <a:pt x="76" y="222"/>
                </a:lnTo>
                <a:lnTo>
                  <a:pt x="72" y="218"/>
                </a:lnTo>
                <a:lnTo>
                  <a:pt x="68" y="218"/>
                </a:lnTo>
                <a:lnTo>
                  <a:pt x="66" y="222"/>
                </a:lnTo>
                <a:lnTo>
                  <a:pt x="64" y="218"/>
                </a:lnTo>
                <a:lnTo>
                  <a:pt x="60" y="218"/>
                </a:lnTo>
                <a:lnTo>
                  <a:pt x="56" y="216"/>
                </a:lnTo>
                <a:lnTo>
                  <a:pt x="56" y="214"/>
                </a:lnTo>
                <a:lnTo>
                  <a:pt x="60" y="214"/>
                </a:lnTo>
                <a:lnTo>
                  <a:pt x="56" y="210"/>
                </a:lnTo>
                <a:lnTo>
                  <a:pt x="54" y="210"/>
                </a:lnTo>
                <a:lnTo>
                  <a:pt x="52" y="212"/>
                </a:lnTo>
                <a:lnTo>
                  <a:pt x="50" y="212"/>
                </a:lnTo>
                <a:lnTo>
                  <a:pt x="50" y="208"/>
                </a:lnTo>
                <a:lnTo>
                  <a:pt x="50" y="204"/>
                </a:lnTo>
                <a:lnTo>
                  <a:pt x="48" y="204"/>
                </a:lnTo>
                <a:lnTo>
                  <a:pt x="46" y="202"/>
                </a:lnTo>
                <a:lnTo>
                  <a:pt x="42" y="200"/>
                </a:lnTo>
                <a:lnTo>
                  <a:pt x="42" y="196"/>
                </a:lnTo>
                <a:lnTo>
                  <a:pt x="42" y="194"/>
                </a:lnTo>
                <a:lnTo>
                  <a:pt x="46" y="192"/>
                </a:lnTo>
                <a:lnTo>
                  <a:pt x="42" y="188"/>
                </a:lnTo>
                <a:lnTo>
                  <a:pt x="40" y="186"/>
                </a:lnTo>
                <a:lnTo>
                  <a:pt x="38" y="186"/>
                </a:lnTo>
                <a:lnTo>
                  <a:pt x="38" y="184"/>
                </a:lnTo>
                <a:lnTo>
                  <a:pt x="38" y="180"/>
                </a:lnTo>
                <a:lnTo>
                  <a:pt x="36" y="176"/>
                </a:lnTo>
                <a:lnTo>
                  <a:pt x="34" y="172"/>
                </a:lnTo>
                <a:lnTo>
                  <a:pt x="34" y="170"/>
                </a:lnTo>
                <a:lnTo>
                  <a:pt x="26" y="164"/>
                </a:lnTo>
                <a:lnTo>
                  <a:pt x="26" y="158"/>
                </a:lnTo>
                <a:lnTo>
                  <a:pt x="26" y="156"/>
                </a:lnTo>
                <a:lnTo>
                  <a:pt x="22" y="156"/>
                </a:lnTo>
                <a:lnTo>
                  <a:pt x="22" y="154"/>
                </a:lnTo>
                <a:lnTo>
                  <a:pt x="18" y="154"/>
                </a:lnTo>
                <a:lnTo>
                  <a:pt x="18" y="152"/>
                </a:lnTo>
                <a:lnTo>
                  <a:pt x="16" y="148"/>
                </a:lnTo>
                <a:lnTo>
                  <a:pt x="12" y="146"/>
                </a:lnTo>
                <a:lnTo>
                  <a:pt x="10" y="142"/>
                </a:lnTo>
                <a:lnTo>
                  <a:pt x="10" y="140"/>
                </a:lnTo>
                <a:lnTo>
                  <a:pt x="6" y="138"/>
                </a:lnTo>
                <a:lnTo>
                  <a:pt x="6" y="136"/>
                </a:lnTo>
                <a:lnTo>
                  <a:pt x="10" y="138"/>
                </a:lnTo>
                <a:lnTo>
                  <a:pt x="12" y="136"/>
                </a:lnTo>
                <a:lnTo>
                  <a:pt x="10" y="134"/>
                </a:lnTo>
                <a:lnTo>
                  <a:pt x="10" y="132"/>
                </a:lnTo>
                <a:lnTo>
                  <a:pt x="8" y="128"/>
                </a:lnTo>
                <a:lnTo>
                  <a:pt x="12" y="124"/>
                </a:lnTo>
                <a:lnTo>
                  <a:pt x="12" y="122"/>
                </a:lnTo>
                <a:lnTo>
                  <a:pt x="10" y="120"/>
                </a:lnTo>
                <a:lnTo>
                  <a:pt x="10" y="116"/>
                </a:lnTo>
                <a:lnTo>
                  <a:pt x="8" y="112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6" y="102"/>
                </a:lnTo>
                <a:lnTo>
                  <a:pt x="4" y="102"/>
                </a:lnTo>
                <a:lnTo>
                  <a:pt x="4" y="100"/>
                </a:lnTo>
                <a:lnTo>
                  <a:pt x="2" y="92"/>
                </a:lnTo>
                <a:lnTo>
                  <a:pt x="0" y="90"/>
                </a:lnTo>
                <a:lnTo>
                  <a:pt x="0" y="88"/>
                </a:lnTo>
                <a:lnTo>
                  <a:pt x="2" y="66"/>
                </a:lnTo>
                <a:lnTo>
                  <a:pt x="8" y="44"/>
                </a:lnTo>
                <a:lnTo>
                  <a:pt x="16" y="0"/>
                </a:lnTo>
                <a:lnTo>
                  <a:pt x="92" y="16"/>
                </a:lnTo>
                <a:lnTo>
                  <a:pt x="130" y="22"/>
                </a:lnTo>
                <a:lnTo>
                  <a:pt x="236" y="44"/>
                </a:lnTo>
                <a:lnTo>
                  <a:pt x="288" y="52"/>
                </a:lnTo>
                <a:lnTo>
                  <a:pt x="318" y="58"/>
                </a:lnTo>
                <a:lnTo>
                  <a:pt x="388" y="66"/>
                </a:lnTo>
                <a:lnTo>
                  <a:pt x="460" y="78"/>
                </a:lnTo>
                <a:lnTo>
                  <a:pt x="522" y="86"/>
                </a:lnTo>
                <a:lnTo>
                  <a:pt x="582" y="92"/>
                </a:lnTo>
                <a:lnTo>
                  <a:pt x="644" y="100"/>
                </a:lnTo>
                <a:lnTo>
                  <a:pt x="702" y="104"/>
                </a:lnTo>
                <a:lnTo>
                  <a:pt x="700" y="134"/>
                </a:lnTo>
                <a:lnTo>
                  <a:pt x="698" y="156"/>
                </a:lnTo>
                <a:lnTo>
                  <a:pt x="694" y="188"/>
                </a:lnTo>
                <a:lnTo>
                  <a:pt x="690" y="242"/>
                </a:lnTo>
                <a:lnTo>
                  <a:pt x="690" y="246"/>
                </a:lnTo>
                <a:lnTo>
                  <a:pt x="686" y="306"/>
                </a:lnTo>
                <a:lnTo>
                  <a:pt x="684" y="316"/>
                </a:lnTo>
                <a:lnTo>
                  <a:pt x="682" y="338"/>
                </a:lnTo>
                <a:lnTo>
                  <a:pt x="678" y="368"/>
                </a:lnTo>
                <a:lnTo>
                  <a:pt x="678" y="374"/>
                </a:lnTo>
                <a:lnTo>
                  <a:pt x="674" y="430"/>
                </a:lnTo>
                <a:lnTo>
                  <a:pt x="674" y="450"/>
                </a:lnTo>
                <a:lnTo>
                  <a:pt x="672" y="450"/>
                </a:lnTo>
                <a:lnTo>
                  <a:pt x="612" y="444"/>
                </a:lnTo>
                <a:lnTo>
                  <a:pt x="610" y="442"/>
                </a:lnTo>
                <a:lnTo>
                  <a:pt x="552" y="438"/>
                </a:lnTo>
                <a:lnTo>
                  <a:pt x="538" y="436"/>
                </a:lnTo>
                <a:lnTo>
                  <a:pt x="436" y="424"/>
                </a:lnTo>
                <a:lnTo>
                  <a:pt x="416" y="422"/>
                </a:lnTo>
                <a:lnTo>
                  <a:pt x="394" y="420"/>
                </a:lnTo>
                <a:lnTo>
                  <a:pt x="322" y="408"/>
                </a:lnTo>
                <a:lnTo>
                  <a:pt x="310" y="406"/>
                </a:lnTo>
                <a:lnTo>
                  <a:pt x="284" y="404"/>
                </a:lnTo>
                <a:lnTo>
                  <a:pt x="282" y="404"/>
                </a:lnTo>
                <a:lnTo>
                  <a:pt x="246" y="396"/>
                </a:lnTo>
                <a:lnTo>
                  <a:pt x="242" y="426"/>
                </a:lnTo>
                <a:lnTo>
                  <a:pt x="238" y="442"/>
                </a:lnTo>
                <a:lnTo>
                  <a:pt x="236" y="440"/>
                </a:lnTo>
                <a:lnTo>
                  <a:pt x="234" y="438"/>
                </a:lnTo>
                <a:lnTo>
                  <a:pt x="234" y="436"/>
                </a:lnTo>
                <a:lnTo>
                  <a:pt x="232" y="436"/>
                </a:lnTo>
                <a:lnTo>
                  <a:pt x="232" y="434"/>
                </a:lnTo>
                <a:lnTo>
                  <a:pt x="230" y="430"/>
                </a:lnTo>
                <a:lnTo>
                  <a:pt x="230" y="428"/>
                </a:lnTo>
                <a:lnTo>
                  <a:pt x="230" y="426"/>
                </a:lnTo>
                <a:lnTo>
                  <a:pt x="228" y="426"/>
                </a:lnTo>
                <a:lnTo>
                  <a:pt x="228" y="422"/>
                </a:lnTo>
                <a:lnTo>
                  <a:pt x="224" y="420"/>
                </a:lnTo>
                <a:lnTo>
                  <a:pt x="224" y="416"/>
                </a:lnTo>
                <a:lnTo>
                  <a:pt x="222" y="414"/>
                </a:lnTo>
                <a:lnTo>
                  <a:pt x="220" y="420"/>
                </a:lnTo>
                <a:lnTo>
                  <a:pt x="218" y="416"/>
                </a:lnTo>
                <a:lnTo>
                  <a:pt x="216" y="416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4" name="Freeform 256"/>
          <p:cNvSpPr>
            <a:spLocks/>
          </p:cNvSpPr>
          <p:nvPr/>
        </p:nvSpPr>
        <p:spPr bwMode="auto">
          <a:xfrm>
            <a:off x="7442200" y="1046163"/>
            <a:ext cx="485775" cy="752475"/>
          </a:xfrm>
          <a:custGeom>
            <a:avLst/>
            <a:gdLst>
              <a:gd name="T0" fmla="*/ 417684905 w 256"/>
              <a:gd name="T1" fmla="*/ 1177095122 h 396"/>
              <a:gd name="T2" fmla="*/ 388878068 w 256"/>
              <a:gd name="T3" fmla="*/ 1155431063 h 396"/>
              <a:gd name="T4" fmla="*/ 374475598 w 256"/>
              <a:gd name="T5" fmla="*/ 1184315842 h 396"/>
              <a:gd name="T6" fmla="*/ 352871894 w 256"/>
              <a:gd name="T7" fmla="*/ 1162651783 h 396"/>
              <a:gd name="T8" fmla="*/ 331266292 w 256"/>
              <a:gd name="T9" fmla="*/ 1256530640 h 396"/>
              <a:gd name="T10" fmla="*/ 295260117 w 256"/>
              <a:gd name="T11" fmla="*/ 1335966157 h 396"/>
              <a:gd name="T12" fmla="*/ 237648341 w 256"/>
              <a:gd name="T13" fmla="*/ 1429845014 h 396"/>
              <a:gd name="T14" fmla="*/ 208841504 w 256"/>
              <a:gd name="T15" fmla="*/ 1386516896 h 396"/>
              <a:gd name="T16" fmla="*/ 180036564 w 256"/>
              <a:gd name="T17" fmla="*/ 1350409497 h 396"/>
              <a:gd name="T18" fmla="*/ 172835329 w 256"/>
              <a:gd name="T19" fmla="*/ 1321522818 h 396"/>
              <a:gd name="T20" fmla="*/ 165634095 w 256"/>
              <a:gd name="T21" fmla="*/ 1307081378 h 396"/>
              <a:gd name="T22" fmla="*/ 64813011 w 256"/>
              <a:gd name="T23" fmla="*/ 982116689 h 396"/>
              <a:gd name="T24" fmla="*/ 57611776 w 256"/>
              <a:gd name="T25" fmla="*/ 794358975 h 396"/>
              <a:gd name="T26" fmla="*/ 50410542 w 256"/>
              <a:gd name="T27" fmla="*/ 743808236 h 396"/>
              <a:gd name="T28" fmla="*/ 64813011 w 256"/>
              <a:gd name="T29" fmla="*/ 707700837 h 396"/>
              <a:gd name="T30" fmla="*/ 108022318 w 256"/>
              <a:gd name="T31" fmla="*/ 606601261 h 396"/>
              <a:gd name="T32" fmla="*/ 115223553 w 256"/>
              <a:gd name="T33" fmla="*/ 541607183 h 396"/>
              <a:gd name="T34" fmla="*/ 115223553 w 256"/>
              <a:gd name="T35" fmla="*/ 491058344 h 396"/>
              <a:gd name="T36" fmla="*/ 129626023 w 256"/>
              <a:gd name="T37" fmla="*/ 389956867 h 396"/>
              <a:gd name="T38" fmla="*/ 208841504 w 256"/>
              <a:gd name="T39" fmla="*/ 28886679 h 396"/>
              <a:gd name="T40" fmla="*/ 295260117 w 256"/>
              <a:gd name="T41" fmla="*/ 86658137 h 396"/>
              <a:gd name="T42" fmla="*/ 396079303 w 256"/>
              <a:gd name="T43" fmla="*/ 7220720 h 396"/>
              <a:gd name="T44" fmla="*/ 648132011 w 256"/>
              <a:gd name="T45" fmla="*/ 389956867 h 396"/>
              <a:gd name="T46" fmla="*/ 662534481 w 256"/>
              <a:gd name="T47" fmla="*/ 433286886 h 396"/>
              <a:gd name="T48" fmla="*/ 676936950 w 256"/>
              <a:gd name="T49" fmla="*/ 476615005 h 396"/>
              <a:gd name="T50" fmla="*/ 748951196 w 256"/>
              <a:gd name="T51" fmla="*/ 469394285 h 396"/>
              <a:gd name="T52" fmla="*/ 770556799 w 256"/>
              <a:gd name="T53" fmla="*/ 541607183 h 396"/>
              <a:gd name="T54" fmla="*/ 813764208 w 256"/>
              <a:gd name="T55" fmla="*/ 613821980 h 396"/>
              <a:gd name="T56" fmla="*/ 856973515 w 256"/>
              <a:gd name="T57" fmla="*/ 599378641 h 396"/>
              <a:gd name="T58" fmla="*/ 921786526 w 256"/>
              <a:gd name="T59" fmla="*/ 671593438 h 396"/>
              <a:gd name="T60" fmla="*/ 864174749 w 256"/>
              <a:gd name="T61" fmla="*/ 743808236 h 396"/>
              <a:gd name="T62" fmla="*/ 806562973 w 256"/>
              <a:gd name="T63" fmla="*/ 801579694 h 396"/>
              <a:gd name="T64" fmla="*/ 756152431 w 256"/>
              <a:gd name="T65" fmla="*/ 844907813 h 396"/>
              <a:gd name="T66" fmla="*/ 734548727 w 256"/>
              <a:gd name="T67" fmla="*/ 844907813 h 396"/>
              <a:gd name="T68" fmla="*/ 705741890 w 256"/>
              <a:gd name="T69" fmla="*/ 852130433 h 396"/>
              <a:gd name="T70" fmla="*/ 640928878 w 256"/>
              <a:gd name="T71" fmla="*/ 881015212 h 396"/>
              <a:gd name="T72" fmla="*/ 626526409 w 256"/>
              <a:gd name="T73" fmla="*/ 946009290 h 396"/>
              <a:gd name="T74" fmla="*/ 561713397 w 256"/>
              <a:gd name="T75" fmla="*/ 924343330 h 396"/>
              <a:gd name="T76" fmla="*/ 547310928 w 256"/>
              <a:gd name="T77" fmla="*/ 859351152 h 396"/>
              <a:gd name="T78" fmla="*/ 554512163 w 256"/>
              <a:gd name="T79" fmla="*/ 873794492 h 396"/>
              <a:gd name="T80" fmla="*/ 540109693 w 256"/>
              <a:gd name="T81" fmla="*/ 967673349 h 396"/>
              <a:gd name="T82" fmla="*/ 518504091 w 256"/>
              <a:gd name="T83" fmla="*/ 1090436985 h 396"/>
              <a:gd name="T84" fmla="*/ 475296681 w 256"/>
              <a:gd name="T85" fmla="*/ 1068772926 h 396"/>
              <a:gd name="T86" fmla="*/ 432087375 w 256"/>
              <a:gd name="T87" fmla="*/ 1133765104 h 396"/>
              <a:gd name="T88" fmla="*/ 417684905 w 256"/>
              <a:gd name="T89" fmla="*/ 1119323664 h 396"/>
              <a:gd name="T90" fmla="*/ 424886140 w 256"/>
              <a:gd name="T91" fmla="*/ 1169872502 h 396"/>
              <a:gd name="T92" fmla="*/ 388878068 w 256"/>
              <a:gd name="T93" fmla="*/ 1090436985 h 39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256" h="396">
                <a:moveTo>
                  <a:pt x="108" y="298"/>
                </a:moveTo>
                <a:lnTo>
                  <a:pt x="104" y="306"/>
                </a:lnTo>
                <a:lnTo>
                  <a:pt x="116" y="326"/>
                </a:lnTo>
                <a:lnTo>
                  <a:pt x="112" y="328"/>
                </a:lnTo>
                <a:lnTo>
                  <a:pt x="110" y="328"/>
                </a:lnTo>
                <a:lnTo>
                  <a:pt x="108" y="320"/>
                </a:lnTo>
                <a:lnTo>
                  <a:pt x="106" y="318"/>
                </a:lnTo>
                <a:lnTo>
                  <a:pt x="106" y="324"/>
                </a:lnTo>
                <a:lnTo>
                  <a:pt x="104" y="328"/>
                </a:lnTo>
                <a:lnTo>
                  <a:pt x="102" y="326"/>
                </a:lnTo>
                <a:lnTo>
                  <a:pt x="102" y="322"/>
                </a:lnTo>
                <a:lnTo>
                  <a:pt x="98" y="322"/>
                </a:lnTo>
                <a:lnTo>
                  <a:pt x="92" y="328"/>
                </a:lnTo>
                <a:lnTo>
                  <a:pt x="90" y="340"/>
                </a:lnTo>
                <a:lnTo>
                  <a:pt x="92" y="348"/>
                </a:lnTo>
                <a:lnTo>
                  <a:pt x="86" y="354"/>
                </a:lnTo>
                <a:lnTo>
                  <a:pt x="88" y="364"/>
                </a:lnTo>
                <a:lnTo>
                  <a:pt x="82" y="370"/>
                </a:lnTo>
                <a:lnTo>
                  <a:pt x="78" y="372"/>
                </a:lnTo>
                <a:lnTo>
                  <a:pt x="76" y="396"/>
                </a:lnTo>
                <a:lnTo>
                  <a:pt x="66" y="396"/>
                </a:lnTo>
                <a:lnTo>
                  <a:pt x="64" y="394"/>
                </a:lnTo>
                <a:lnTo>
                  <a:pt x="64" y="386"/>
                </a:lnTo>
                <a:lnTo>
                  <a:pt x="58" y="384"/>
                </a:lnTo>
                <a:lnTo>
                  <a:pt x="58" y="382"/>
                </a:lnTo>
                <a:lnTo>
                  <a:pt x="52" y="378"/>
                </a:lnTo>
                <a:lnTo>
                  <a:pt x="50" y="374"/>
                </a:lnTo>
                <a:lnTo>
                  <a:pt x="50" y="372"/>
                </a:lnTo>
                <a:lnTo>
                  <a:pt x="50" y="370"/>
                </a:lnTo>
                <a:lnTo>
                  <a:pt x="48" y="366"/>
                </a:lnTo>
                <a:lnTo>
                  <a:pt x="48" y="364"/>
                </a:lnTo>
                <a:lnTo>
                  <a:pt x="48" y="362"/>
                </a:lnTo>
                <a:lnTo>
                  <a:pt x="46" y="362"/>
                </a:lnTo>
                <a:lnTo>
                  <a:pt x="42" y="342"/>
                </a:lnTo>
                <a:lnTo>
                  <a:pt x="30" y="302"/>
                </a:lnTo>
                <a:lnTo>
                  <a:pt x="18" y="272"/>
                </a:lnTo>
                <a:lnTo>
                  <a:pt x="0" y="218"/>
                </a:lnTo>
                <a:lnTo>
                  <a:pt x="6" y="214"/>
                </a:lnTo>
                <a:lnTo>
                  <a:pt x="16" y="220"/>
                </a:lnTo>
                <a:lnTo>
                  <a:pt x="16" y="216"/>
                </a:lnTo>
                <a:lnTo>
                  <a:pt x="16" y="208"/>
                </a:lnTo>
                <a:lnTo>
                  <a:pt x="14" y="206"/>
                </a:lnTo>
                <a:lnTo>
                  <a:pt x="16" y="202"/>
                </a:lnTo>
                <a:lnTo>
                  <a:pt x="26" y="204"/>
                </a:lnTo>
                <a:lnTo>
                  <a:pt x="18" y="196"/>
                </a:lnTo>
                <a:lnTo>
                  <a:pt x="26" y="178"/>
                </a:lnTo>
                <a:lnTo>
                  <a:pt x="32" y="172"/>
                </a:lnTo>
                <a:lnTo>
                  <a:pt x="30" y="168"/>
                </a:lnTo>
                <a:lnTo>
                  <a:pt x="36" y="154"/>
                </a:lnTo>
                <a:lnTo>
                  <a:pt x="34" y="152"/>
                </a:lnTo>
                <a:lnTo>
                  <a:pt x="32" y="150"/>
                </a:lnTo>
                <a:lnTo>
                  <a:pt x="32" y="142"/>
                </a:lnTo>
                <a:lnTo>
                  <a:pt x="30" y="142"/>
                </a:lnTo>
                <a:lnTo>
                  <a:pt x="32" y="136"/>
                </a:lnTo>
                <a:lnTo>
                  <a:pt x="28" y="130"/>
                </a:lnTo>
                <a:lnTo>
                  <a:pt x="30" y="116"/>
                </a:lnTo>
                <a:lnTo>
                  <a:pt x="36" y="108"/>
                </a:lnTo>
                <a:lnTo>
                  <a:pt x="34" y="94"/>
                </a:lnTo>
                <a:lnTo>
                  <a:pt x="32" y="84"/>
                </a:lnTo>
                <a:lnTo>
                  <a:pt x="58" y="8"/>
                </a:lnTo>
                <a:lnTo>
                  <a:pt x="68" y="8"/>
                </a:lnTo>
                <a:lnTo>
                  <a:pt x="74" y="22"/>
                </a:lnTo>
                <a:lnTo>
                  <a:pt x="82" y="24"/>
                </a:lnTo>
                <a:lnTo>
                  <a:pt x="104" y="8"/>
                </a:lnTo>
                <a:lnTo>
                  <a:pt x="110" y="8"/>
                </a:lnTo>
                <a:lnTo>
                  <a:pt x="110" y="2"/>
                </a:lnTo>
                <a:lnTo>
                  <a:pt x="118" y="0"/>
                </a:lnTo>
                <a:lnTo>
                  <a:pt x="150" y="16"/>
                </a:lnTo>
                <a:lnTo>
                  <a:pt x="180" y="108"/>
                </a:lnTo>
                <a:lnTo>
                  <a:pt x="182" y="110"/>
                </a:lnTo>
                <a:lnTo>
                  <a:pt x="180" y="114"/>
                </a:lnTo>
                <a:lnTo>
                  <a:pt x="184" y="120"/>
                </a:lnTo>
                <a:lnTo>
                  <a:pt x="182" y="122"/>
                </a:lnTo>
                <a:lnTo>
                  <a:pt x="184" y="130"/>
                </a:lnTo>
                <a:lnTo>
                  <a:pt x="188" y="132"/>
                </a:lnTo>
                <a:lnTo>
                  <a:pt x="188" y="128"/>
                </a:lnTo>
                <a:lnTo>
                  <a:pt x="198" y="132"/>
                </a:lnTo>
                <a:lnTo>
                  <a:pt x="208" y="130"/>
                </a:lnTo>
                <a:lnTo>
                  <a:pt x="212" y="138"/>
                </a:lnTo>
                <a:lnTo>
                  <a:pt x="208" y="142"/>
                </a:lnTo>
                <a:lnTo>
                  <a:pt x="214" y="150"/>
                </a:lnTo>
                <a:lnTo>
                  <a:pt x="214" y="158"/>
                </a:lnTo>
                <a:lnTo>
                  <a:pt x="218" y="166"/>
                </a:lnTo>
                <a:lnTo>
                  <a:pt x="226" y="170"/>
                </a:lnTo>
                <a:lnTo>
                  <a:pt x="228" y="162"/>
                </a:lnTo>
                <a:lnTo>
                  <a:pt x="234" y="162"/>
                </a:lnTo>
                <a:lnTo>
                  <a:pt x="238" y="166"/>
                </a:lnTo>
                <a:lnTo>
                  <a:pt x="246" y="176"/>
                </a:lnTo>
                <a:lnTo>
                  <a:pt x="242" y="184"/>
                </a:lnTo>
                <a:lnTo>
                  <a:pt x="256" y="186"/>
                </a:lnTo>
                <a:lnTo>
                  <a:pt x="254" y="190"/>
                </a:lnTo>
                <a:lnTo>
                  <a:pt x="246" y="204"/>
                </a:lnTo>
                <a:lnTo>
                  <a:pt x="240" y="206"/>
                </a:lnTo>
                <a:lnTo>
                  <a:pt x="234" y="204"/>
                </a:lnTo>
                <a:lnTo>
                  <a:pt x="226" y="216"/>
                </a:lnTo>
                <a:lnTo>
                  <a:pt x="224" y="222"/>
                </a:lnTo>
                <a:lnTo>
                  <a:pt x="212" y="226"/>
                </a:lnTo>
                <a:lnTo>
                  <a:pt x="210" y="228"/>
                </a:lnTo>
                <a:lnTo>
                  <a:pt x="210" y="234"/>
                </a:lnTo>
                <a:lnTo>
                  <a:pt x="204" y="234"/>
                </a:lnTo>
                <a:lnTo>
                  <a:pt x="204" y="232"/>
                </a:lnTo>
                <a:lnTo>
                  <a:pt x="204" y="234"/>
                </a:lnTo>
                <a:lnTo>
                  <a:pt x="204" y="242"/>
                </a:lnTo>
                <a:lnTo>
                  <a:pt x="200" y="244"/>
                </a:lnTo>
                <a:lnTo>
                  <a:pt x="196" y="236"/>
                </a:lnTo>
                <a:lnTo>
                  <a:pt x="188" y="236"/>
                </a:lnTo>
                <a:lnTo>
                  <a:pt x="182" y="244"/>
                </a:lnTo>
                <a:lnTo>
                  <a:pt x="178" y="244"/>
                </a:lnTo>
                <a:lnTo>
                  <a:pt x="172" y="250"/>
                </a:lnTo>
                <a:lnTo>
                  <a:pt x="178" y="260"/>
                </a:lnTo>
                <a:lnTo>
                  <a:pt x="174" y="262"/>
                </a:lnTo>
                <a:lnTo>
                  <a:pt x="164" y="258"/>
                </a:lnTo>
                <a:lnTo>
                  <a:pt x="158" y="262"/>
                </a:lnTo>
                <a:lnTo>
                  <a:pt x="156" y="256"/>
                </a:lnTo>
                <a:lnTo>
                  <a:pt x="158" y="246"/>
                </a:lnTo>
                <a:lnTo>
                  <a:pt x="156" y="242"/>
                </a:lnTo>
                <a:lnTo>
                  <a:pt x="152" y="238"/>
                </a:lnTo>
                <a:lnTo>
                  <a:pt x="150" y="234"/>
                </a:lnTo>
                <a:lnTo>
                  <a:pt x="150" y="238"/>
                </a:lnTo>
                <a:lnTo>
                  <a:pt x="154" y="242"/>
                </a:lnTo>
                <a:lnTo>
                  <a:pt x="154" y="248"/>
                </a:lnTo>
                <a:lnTo>
                  <a:pt x="148" y="256"/>
                </a:lnTo>
                <a:lnTo>
                  <a:pt x="150" y="268"/>
                </a:lnTo>
                <a:lnTo>
                  <a:pt x="148" y="272"/>
                </a:lnTo>
                <a:lnTo>
                  <a:pt x="150" y="288"/>
                </a:lnTo>
                <a:lnTo>
                  <a:pt x="144" y="302"/>
                </a:lnTo>
                <a:lnTo>
                  <a:pt x="140" y="302"/>
                </a:lnTo>
                <a:lnTo>
                  <a:pt x="134" y="296"/>
                </a:lnTo>
                <a:lnTo>
                  <a:pt x="132" y="296"/>
                </a:lnTo>
                <a:lnTo>
                  <a:pt x="128" y="310"/>
                </a:lnTo>
                <a:lnTo>
                  <a:pt x="124" y="314"/>
                </a:lnTo>
                <a:lnTo>
                  <a:pt x="120" y="314"/>
                </a:lnTo>
                <a:lnTo>
                  <a:pt x="118" y="306"/>
                </a:lnTo>
                <a:lnTo>
                  <a:pt x="118" y="298"/>
                </a:lnTo>
                <a:lnTo>
                  <a:pt x="116" y="310"/>
                </a:lnTo>
                <a:lnTo>
                  <a:pt x="112" y="312"/>
                </a:lnTo>
                <a:lnTo>
                  <a:pt x="118" y="322"/>
                </a:lnTo>
                <a:lnTo>
                  <a:pt x="118" y="324"/>
                </a:lnTo>
                <a:lnTo>
                  <a:pt x="116" y="322"/>
                </a:lnTo>
                <a:lnTo>
                  <a:pt x="108" y="304"/>
                </a:lnTo>
                <a:lnTo>
                  <a:pt x="108" y="302"/>
                </a:lnTo>
                <a:lnTo>
                  <a:pt x="108" y="298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5" name="Freeform 257"/>
          <p:cNvSpPr>
            <a:spLocks/>
          </p:cNvSpPr>
          <p:nvPr/>
        </p:nvSpPr>
        <p:spPr bwMode="auto">
          <a:xfrm>
            <a:off x="3652838" y="1195388"/>
            <a:ext cx="862012" cy="542925"/>
          </a:xfrm>
          <a:custGeom>
            <a:avLst/>
            <a:gdLst>
              <a:gd name="T0" fmla="*/ 951740994 w 454"/>
              <a:gd name="T1" fmla="*/ 1009033706 h 286"/>
              <a:gd name="T2" fmla="*/ 454240451 w 454"/>
              <a:gd name="T3" fmla="*/ 987411623 h 286"/>
              <a:gd name="T4" fmla="*/ 0 w 454"/>
              <a:gd name="T5" fmla="*/ 951375451 h 286"/>
              <a:gd name="T6" fmla="*/ 28841327 w 454"/>
              <a:gd name="T7" fmla="*/ 727946626 h 286"/>
              <a:gd name="T8" fmla="*/ 57680755 w 454"/>
              <a:gd name="T9" fmla="*/ 302709163 h 286"/>
              <a:gd name="T10" fmla="*/ 86522081 w 454"/>
              <a:gd name="T11" fmla="*/ 0 h 286"/>
              <a:gd name="T12" fmla="*/ 620073332 w 454"/>
              <a:gd name="T13" fmla="*/ 28830077 h 286"/>
              <a:gd name="T14" fmla="*/ 1139205819 w 454"/>
              <a:gd name="T15" fmla="*/ 57658255 h 286"/>
              <a:gd name="T16" fmla="*/ 1506924189 w 454"/>
              <a:gd name="T17" fmla="*/ 86488332 h 286"/>
              <a:gd name="T18" fmla="*/ 1514133572 w 454"/>
              <a:gd name="T19" fmla="*/ 122526403 h 286"/>
              <a:gd name="T20" fmla="*/ 1521342954 w 454"/>
              <a:gd name="T21" fmla="*/ 151354581 h 286"/>
              <a:gd name="T22" fmla="*/ 1528554235 w 454"/>
              <a:gd name="T23" fmla="*/ 165770569 h 286"/>
              <a:gd name="T24" fmla="*/ 1521342954 w 454"/>
              <a:gd name="T25" fmla="*/ 180184658 h 286"/>
              <a:gd name="T26" fmla="*/ 1514133572 w 454"/>
              <a:gd name="T27" fmla="*/ 209014735 h 286"/>
              <a:gd name="T28" fmla="*/ 1521342954 w 454"/>
              <a:gd name="T29" fmla="*/ 216220830 h 286"/>
              <a:gd name="T30" fmla="*/ 1521342954 w 454"/>
              <a:gd name="T31" fmla="*/ 245050907 h 286"/>
              <a:gd name="T32" fmla="*/ 1521342954 w 454"/>
              <a:gd name="T33" fmla="*/ 266672990 h 286"/>
              <a:gd name="T34" fmla="*/ 1521342954 w 454"/>
              <a:gd name="T35" fmla="*/ 281087080 h 286"/>
              <a:gd name="T36" fmla="*/ 1521342954 w 454"/>
              <a:gd name="T37" fmla="*/ 288295073 h 286"/>
              <a:gd name="T38" fmla="*/ 1521342954 w 454"/>
              <a:gd name="T39" fmla="*/ 295503067 h 286"/>
              <a:gd name="T40" fmla="*/ 1521342954 w 454"/>
              <a:gd name="T41" fmla="*/ 317125150 h 286"/>
              <a:gd name="T42" fmla="*/ 1521342954 w 454"/>
              <a:gd name="T43" fmla="*/ 324333144 h 286"/>
              <a:gd name="T44" fmla="*/ 1521342954 w 454"/>
              <a:gd name="T45" fmla="*/ 345955227 h 286"/>
              <a:gd name="T46" fmla="*/ 1542974898 w 454"/>
              <a:gd name="T47" fmla="*/ 360369316 h 286"/>
              <a:gd name="T48" fmla="*/ 1550184280 w 454"/>
              <a:gd name="T49" fmla="*/ 425235565 h 286"/>
              <a:gd name="T50" fmla="*/ 1564604944 w 454"/>
              <a:gd name="T51" fmla="*/ 454065642 h 286"/>
              <a:gd name="T52" fmla="*/ 1571814326 w 454"/>
              <a:gd name="T53" fmla="*/ 504515904 h 286"/>
              <a:gd name="T54" fmla="*/ 1579025607 w 454"/>
              <a:gd name="T55" fmla="*/ 533345981 h 286"/>
              <a:gd name="T56" fmla="*/ 1579025607 w 454"/>
              <a:gd name="T57" fmla="*/ 554968064 h 286"/>
              <a:gd name="T58" fmla="*/ 1579025607 w 454"/>
              <a:gd name="T59" fmla="*/ 569384051 h 286"/>
              <a:gd name="T60" fmla="*/ 1579025607 w 454"/>
              <a:gd name="T61" fmla="*/ 598212230 h 286"/>
              <a:gd name="T62" fmla="*/ 1579025607 w 454"/>
              <a:gd name="T63" fmla="*/ 619834313 h 286"/>
              <a:gd name="T64" fmla="*/ 1586234989 w 454"/>
              <a:gd name="T65" fmla="*/ 663078479 h 286"/>
              <a:gd name="T66" fmla="*/ 1579025607 w 454"/>
              <a:gd name="T67" fmla="*/ 684700562 h 286"/>
              <a:gd name="T68" fmla="*/ 1586234989 w 454"/>
              <a:gd name="T69" fmla="*/ 713530639 h 286"/>
              <a:gd name="T70" fmla="*/ 1600655653 w 454"/>
              <a:gd name="T71" fmla="*/ 735152722 h 286"/>
              <a:gd name="T72" fmla="*/ 1586234989 w 454"/>
              <a:gd name="T73" fmla="*/ 771190792 h 286"/>
              <a:gd name="T74" fmla="*/ 1586234989 w 454"/>
              <a:gd name="T75" fmla="*/ 814434958 h 286"/>
              <a:gd name="T76" fmla="*/ 1607865035 w 454"/>
              <a:gd name="T77" fmla="*/ 864885220 h 286"/>
              <a:gd name="T78" fmla="*/ 1622285698 w 454"/>
              <a:gd name="T79" fmla="*/ 893715297 h 286"/>
              <a:gd name="T80" fmla="*/ 1629496979 w 454"/>
              <a:gd name="T81" fmla="*/ 929753367 h 286"/>
              <a:gd name="T82" fmla="*/ 1636706362 w 454"/>
              <a:gd name="T83" fmla="*/ 951375451 h 286"/>
              <a:gd name="T84" fmla="*/ 1636706362 w 454"/>
              <a:gd name="T85" fmla="*/ 1023447795 h 286"/>
              <a:gd name="T86" fmla="*/ 1333880027 w 454"/>
              <a:gd name="T87" fmla="*/ 1030655789 h 28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</a:gdLst>
            <a:ahLst/>
            <a:cxnLst>
              <a:cxn ang="T88">
                <a:pos x="T0" y="T1"/>
              </a:cxn>
              <a:cxn ang="T89">
                <a:pos x="T2" y="T3"/>
              </a:cxn>
              <a:cxn ang="T90">
                <a:pos x="T4" y="T5"/>
              </a:cxn>
              <a:cxn ang="T91">
                <a:pos x="T6" y="T7"/>
              </a:cxn>
              <a:cxn ang="T92">
                <a:pos x="T8" y="T9"/>
              </a:cxn>
              <a:cxn ang="T93">
                <a:pos x="T10" y="T11"/>
              </a:cxn>
              <a:cxn ang="T94">
                <a:pos x="T12" y="T13"/>
              </a:cxn>
              <a:cxn ang="T95">
                <a:pos x="T14" y="T15"/>
              </a:cxn>
              <a:cxn ang="T96">
                <a:pos x="T16" y="T17"/>
              </a:cxn>
              <a:cxn ang="T97">
                <a:pos x="T18" y="T19"/>
              </a:cxn>
              <a:cxn ang="T98">
                <a:pos x="T20" y="T21"/>
              </a:cxn>
              <a:cxn ang="T99">
                <a:pos x="T22" y="T23"/>
              </a:cxn>
              <a:cxn ang="T100">
                <a:pos x="T24" y="T25"/>
              </a:cxn>
              <a:cxn ang="T101">
                <a:pos x="T26" y="T27"/>
              </a:cxn>
              <a:cxn ang="T102">
                <a:pos x="T28" y="T29"/>
              </a:cxn>
              <a:cxn ang="T103">
                <a:pos x="T30" y="T31"/>
              </a:cxn>
              <a:cxn ang="T104">
                <a:pos x="T32" y="T33"/>
              </a:cxn>
              <a:cxn ang="T105">
                <a:pos x="T34" y="T35"/>
              </a:cxn>
              <a:cxn ang="T106">
                <a:pos x="T36" y="T37"/>
              </a:cxn>
              <a:cxn ang="T107">
                <a:pos x="T38" y="T39"/>
              </a:cxn>
              <a:cxn ang="T108">
                <a:pos x="T40" y="T41"/>
              </a:cxn>
              <a:cxn ang="T109">
                <a:pos x="T42" y="T43"/>
              </a:cxn>
              <a:cxn ang="T110">
                <a:pos x="T44" y="T45"/>
              </a:cxn>
              <a:cxn ang="T111">
                <a:pos x="T46" y="T47"/>
              </a:cxn>
              <a:cxn ang="T112">
                <a:pos x="T48" y="T49"/>
              </a:cxn>
              <a:cxn ang="T113">
                <a:pos x="T50" y="T51"/>
              </a:cxn>
              <a:cxn ang="T114">
                <a:pos x="T52" y="T53"/>
              </a:cxn>
              <a:cxn ang="T115">
                <a:pos x="T54" y="T55"/>
              </a:cxn>
              <a:cxn ang="T116">
                <a:pos x="T56" y="T57"/>
              </a:cxn>
              <a:cxn ang="T117">
                <a:pos x="T58" y="T59"/>
              </a:cxn>
              <a:cxn ang="T118">
                <a:pos x="T60" y="T61"/>
              </a:cxn>
              <a:cxn ang="T119">
                <a:pos x="T62" y="T63"/>
              </a:cxn>
              <a:cxn ang="T120">
                <a:pos x="T64" y="T65"/>
              </a:cxn>
              <a:cxn ang="T121">
                <a:pos x="T66" y="T67"/>
              </a:cxn>
              <a:cxn ang="T122">
                <a:pos x="T68" y="T69"/>
              </a:cxn>
              <a:cxn ang="T123">
                <a:pos x="T70" y="T71"/>
              </a:cxn>
              <a:cxn ang="T124">
                <a:pos x="T72" y="T73"/>
              </a:cxn>
              <a:cxn ang="T125">
                <a:pos x="T74" y="T75"/>
              </a:cxn>
              <a:cxn ang="T126">
                <a:pos x="T76" y="T77"/>
              </a:cxn>
              <a:cxn ang="T127">
                <a:pos x="T78" y="T79"/>
              </a:cxn>
              <a:cxn ang="T128">
                <a:pos x="T80" y="T81"/>
              </a:cxn>
              <a:cxn ang="T129">
                <a:pos x="T82" y="T83"/>
              </a:cxn>
              <a:cxn ang="T130">
                <a:pos x="T84" y="T85"/>
              </a:cxn>
              <a:cxn ang="T131">
                <a:pos x="T86" y="T87"/>
              </a:cxn>
            </a:cxnLst>
            <a:rect l="0" t="0" r="r" b="b"/>
            <a:pathLst>
              <a:path w="454" h="286">
                <a:moveTo>
                  <a:pt x="324" y="284"/>
                </a:moveTo>
                <a:lnTo>
                  <a:pt x="308" y="280"/>
                </a:lnTo>
                <a:lnTo>
                  <a:pt x="264" y="280"/>
                </a:lnTo>
                <a:lnTo>
                  <a:pt x="254" y="278"/>
                </a:lnTo>
                <a:lnTo>
                  <a:pt x="216" y="278"/>
                </a:lnTo>
                <a:lnTo>
                  <a:pt x="126" y="274"/>
                </a:lnTo>
                <a:lnTo>
                  <a:pt x="68" y="270"/>
                </a:lnTo>
                <a:lnTo>
                  <a:pt x="66" y="270"/>
                </a:lnTo>
                <a:lnTo>
                  <a:pt x="0" y="264"/>
                </a:lnTo>
                <a:lnTo>
                  <a:pt x="4" y="234"/>
                </a:lnTo>
                <a:lnTo>
                  <a:pt x="6" y="212"/>
                </a:lnTo>
                <a:lnTo>
                  <a:pt x="8" y="202"/>
                </a:lnTo>
                <a:lnTo>
                  <a:pt x="12" y="142"/>
                </a:lnTo>
                <a:lnTo>
                  <a:pt x="12" y="138"/>
                </a:lnTo>
                <a:lnTo>
                  <a:pt x="16" y="84"/>
                </a:lnTo>
                <a:lnTo>
                  <a:pt x="20" y="52"/>
                </a:lnTo>
                <a:lnTo>
                  <a:pt x="22" y="30"/>
                </a:lnTo>
                <a:lnTo>
                  <a:pt x="24" y="0"/>
                </a:lnTo>
                <a:lnTo>
                  <a:pt x="88" y="4"/>
                </a:lnTo>
                <a:lnTo>
                  <a:pt x="142" y="8"/>
                </a:lnTo>
                <a:lnTo>
                  <a:pt x="172" y="8"/>
                </a:lnTo>
                <a:lnTo>
                  <a:pt x="248" y="14"/>
                </a:lnTo>
                <a:lnTo>
                  <a:pt x="284" y="16"/>
                </a:lnTo>
                <a:lnTo>
                  <a:pt x="316" y="16"/>
                </a:lnTo>
                <a:lnTo>
                  <a:pt x="376" y="18"/>
                </a:lnTo>
                <a:lnTo>
                  <a:pt x="418" y="18"/>
                </a:lnTo>
                <a:lnTo>
                  <a:pt x="418" y="24"/>
                </a:lnTo>
                <a:lnTo>
                  <a:pt x="420" y="30"/>
                </a:lnTo>
                <a:lnTo>
                  <a:pt x="420" y="32"/>
                </a:lnTo>
                <a:lnTo>
                  <a:pt x="420" y="34"/>
                </a:lnTo>
                <a:lnTo>
                  <a:pt x="420" y="36"/>
                </a:lnTo>
                <a:lnTo>
                  <a:pt x="422" y="38"/>
                </a:lnTo>
                <a:lnTo>
                  <a:pt x="422" y="42"/>
                </a:lnTo>
                <a:lnTo>
                  <a:pt x="422" y="44"/>
                </a:lnTo>
                <a:lnTo>
                  <a:pt x="424" y="44"/>
                </a:lnTo>
                <a:lnTo>
                  <a:pt x="424" y="46"/>
                </a:lnTo>
                <a:lnTo>
                  <a:pt x="424" y="48"/>
                </a:lnTo>
                <a:lnTo>
                  <a:pt x="424" y="50"/>
                </a:lnTo>
                <a:lnTo>
                  <a:pt x="422" y="50"/>
                </a:lnTo>
                <a:lnTo>
                  <a:pt x="422" y="52"/>
                </a:lnTo>
                <a:lnTo>
                  <a:pt x="422" y="54"/>
                </a:lnTo>
                <a:lnTo>
                  <a:pt x="420" y="58"/>
                </a:lnTo>
                <a:lnTo>
                  <a:pt x="422" y="58"/>
                </a:lnTo>
                <a:lnTo>
                  <a:pt x="420" y="58"/>
                </a:lnTo>
                <a:lnTo>
                  <a:pt x="422" y="60"/>
                </a:lnTo>
                <a:lnTo>
                  <a:pt x="422" y="62"/>
                </a:lnTo>
                <a:lnTo>
                  <a:pt x="422" y="66"/>
                </a:lnTo>
                <a:lnTo>
                  <a:pt x="422" y="68"/>
                </a:lnTo>
                <a:lnTo>
                  <a:pt x="422" y="72"/>
                </a:lnTo>
                <a:lnTo>
                  <a:pt x="420" y="72"/>
                </a:lnTo>
                <a:lnTo>
                  <a:pt x="422" y="74"/>
                </a:lnTo>
                <a:lnTo>
                  <a:pt x="422" y="78"/>
                </a:lnTo>
                <a:lnTo>
                  <a:pt x="424" y="78"/>
                </a:lnTo>
                <a:lnTo>
                  <a:pt x="422" y="78"/>
                </a:lnTo>
                <a:lnTo>
                  <a:pt x="422" y="80"/>
                </a:lnTo>
                <a:lnTo>
                  <a:pt x="424" y="80"/>
                </a:lnTo>
                <a:lnTo>
                  <a:pt x="422" y="80"/>
                </a:lnTo>
                <a:lnTo>
                  <a:pt x="424" y="80"/>
                </a:lnTo>
                <a:lnTo>
                  <a:pt x="424" y="82"/>
                </a:lnTo>
                <a:lnTo>
                  <a:pt x="422" y="82"/>
                </a:lnTo>
                <a:lnTo>
                  <a:pt x="422" y="84"/>
                </a:lnTo>
                <a:lnTo>
                  <a:pt x="424" y="84"/>
                </a:lnTo>
                <a:lnTo>
                  <a:pt x="422" y="88"/>
                </a:lnTo>
                <a:lnTo>
                  <a:pt x="424" y="88"/>
                </a:lnTo>
                <a:lnTo>
                  <a:pt x="422" y="88"/>
                </a:lnTo>
                <a:lnTo>
                  <a:pt x="422" y="90"/>
                </a:lnTo>
                <a:lnTo>
                  <a:pt x="422" y="92"/>
                </a:lnTo>
                <a:lnTo>
                  <a:pt x="422" y="94"/>
                </a:lnTo>
                <a:lnTo>
                  <a:pt x="422" y="96"/>
                </a:lnTo>
                <a:lnTo>
                  <a:pt x="424" y="96"/>
                </a:lnTo>
                <a:lnTo>
                  <a:pt x="424" y="98"/>
                </a:lnTo>
                <a:lnTo>
                  <a:pt x="428" y="100"/>
                </a:lnTo>
                <a:lnTo>
                  <a:pt x="428" y="110"/>
                </a:lnTo>
                <a:lnTo>
                  <a:pt x="430" y="112"/>
                </a:lnTo>
                <a:lnTo>
                  <a:pt x="430" y="118"/>
                </a:lnTo>
                <a:lnTo>
                  <a:pt x="432" y="122"/>
                </a:lnTo>
                <a:lnTo>
                  <a:pt x="432" y="124"/>
                </a:lnTo>
                <a:lnTo>
                  <a:pt x="434" y="126"/>
                </a:lnTo>
                <a:lnTo>
                  <a:pt x="434" y="130"/>
                </a:lnTo>
                <a:lnTo>
                  <a:pt x="436" y="134"/>
                </a:lnTo>
                <a:lnTo>
                  <a:pt x="436" y="140"/>
                </a:lnTo>
                <a:lnTo>
                  <a:pt x="438" y="140"/>
                </a:lnTo>
                <a:lnTo>
                  <a:pt x="438" y="144"/>
                </a:lnTo>
                <a:lnTo>
                  <a:pt x="438" y="148"/>
                </a:lnTo>
                <a:lnTo>
                  <a:pt x="438" y="150"/>
                </a:lnTo>
                <a:lnTo>
                  <a:pt x="436" y="152"/>
                </a:lnTo>
                <a:lnTo>
                  <a:pt x="438" y="154"/>
                </a:lnTo>
                <a:lnTo>
                  <a:pt x="436" y="156"/>
                </a:lnTo>
                <a:lnTo>
                  <a:pt x="438" y="156"/>
                </a:lnTo>
                <a:lnTo>
                  <a:pt x="438" y="158"/>
                </a:lnTo>
                <a:lnTo>
                  <a:pt x="438" y="160"/>
                </a:lnTo>
                <a:lnTo>
                  <a:pt x="438" y="164"/>
                </a:lnTo>
                <a:lnTo>
                  <a:pt x="438" y="166"/>
                </a:lnTo>
                <a:lnTo>
                  <a:pt x="438" y="168"/>
                </a:lnTo>
                <a:lnTo>
                  <a:pt x="438" y="170"/>
                </a:lnTo>
                <a:lnTo>
                  <a:pt x="438" y="172"/>
                </a:lnTo>
                <a:lnTo>
                  <a:pt x="438" y="178"/>
                </a:lnTo>
                <a:lnTo>
                  <a:pt x="438" y="180"/>
                </a:lnTo>
                <a:lnTo>
                  <a:pt x="440" y="184"/>
                </a:lnTo>
                <a:lnTo>
                  <a:pt x="438" y="186"/>
                </a:lnTo>
                <a:lnTo>
                  <a:pt x="438" y="188"/>
                </a:lnTo>
                <a:lnTo>
                  <a:pt x="438" y="190"/>
                </a:lnTo>
                <a:lnTo>
                  <a:pt x="438" y="194"/>
                </a:lnTo>
                <a:lnTo>
                  <a:pt x="440" y="196"/>
                </a:lnTo>
                <a:lnTo>
                  <a:pt x="440" y="198"/>
                </a:lnTo>
                <a:lnTo>
                  <a:pt x="444" y="198"/>
                </a:lnTo>
                <a:lnTo>
                  <a:pt x="444" y="200"/>
                </a:lnTo>
                <a:lnTo>
                  <a:pt x="444" y="204"/>
                </a:lnTo>
                <a:lnTo>
                  <a:pt x="444" y="206"/>
                </a:lnTo>
                <a:lnTo>
                  <a:pt x="440" y="210"/>
                </a:lnTo>
                <a:lnTo>
                  <a:pt x="440" y="214"/>
                </a:lnTo>
                <a:lnTo>
                  <a:pt x="440" y="218"/>
                </a:lnTo>
                <a:lnTo>
                  <a:pt x="440" y="220"/>
                </a:lnTo>
                <a:lnTo>
                  <a:pt x="440" y="226"/>
                </a:lnTo>
                <a:lnTo>
                  <a:pt x="444" y="228"/>
                </a:lnTo>
                <a:lnTo>
                  <a:pt x="444" y="236"/>
                </a:lnTo>
                <a:lnTo>
                  <a:pt x="446" y="240"/>
                </a:lnTo>
                <a:lnTo>
                  <a:pt x="446" y="242"/>
                </a:lnTo>
                <a:lnTo>
                  <a:pt x="448" y="244"/>
                </a:lnTo>
                <a:lnTo>
                  <a:pt x="450" y="248"/>
                </a:lnTo>
                <a:lnTo>
                  <a:pt x="452" y="248"/>
                </a:lnTo>
                <a:lnTo>
                  <a:pt x="452" y="250"/>
                </a:lnTo>
                <a:lnTo>
                  <a:pt x="452" y="258"/>
                </a:lnTo>
                <a:lnTo>
                  <a:pt x="452" y="260"/>
                </a:lnTo>
                <a:lnTo>
                  <a:pt x="452" y="262"/>
                </a:lnTo>
                <a:lnTo>
                  <a:pt x="454" y="264"/>
                </a:lnTo>
                <a:lnTo>
                  <a:pt x="454" y="272"/>
                </a:lnTo>
                <a:lnTo>
                  <a:pt x="454" y="278"/>
                </a:lnTo>
                <a:lnTo>
                  <a:pt x="454" y="284"/>
                </a:lnTo>
                <a:lnTo>
                  <a:pt x="454" y="286"/>
                </a:lnTo>
                <a:lnTo>
                  <a:pt x="414" y="286"/>
                </a:lnTo>
                <a:lnTo>
                  <a:pt x="370" y="286"/>
                </a:lnTo>
                <a:lnTo>
                  <a:pt x="368" y="284"/>
                </a:lnTo>
                <a:lnTo>
                  <a:pt x="324" y="284"/>
                </a:lnTo>
                <a:close/>
              </a:path>
            </a:pathLst>
          </a:custGeom>
          <a:solidFill>
            <a:srgbClr val="92D05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6" name="Freeform 258"/>
          <p:cNvSpPr>
            <a:spLocks/>
          </p:cNvSpPr>
          <p:nvPr/>
        </p:nvSpPr>
        <p:spPr bwMode="auto">
          <a:xfrm>
            <a:off x="3614738" y="1697038"/>
            <a:ext cx="915987" cy="608012"/>
          </a:xfrm>
          <a:custGeom>
            <a:avLst/>
            <a:gdLst>
              <a:gd name="T0" fmla="*/ 122789768 w 482"/>
              <a:gd name="T1" fmla="*/ 924197240 h 320"/>
              <a:gd name="T2" fmla="*/ 7223375 w 482"/>
              <a:gd name="T3" fmla="*/ 758130163 h 320"/>
              <a:gd name="T4" fmla="*/ 28891598 w 482"/>
              <a:gd name="T5" fmla="*/ 548742230 h 320"/>
              <a:gd name="T6" fmla="*/ 57783197 w 482"/>
              <a:gd name="T7" fmla="*/ 296031543 h 320"/>
              <a:gd name="T8" fmla="*/ 72229946 w 482"/>
              <a:gd name="T9" fmla="*/ 0 h 320"/>
              <a:gd name="T10" fmla="*/ 527275944 w 482"/>
              <a:gd name="T11" fmla="*/ 36100713 h 320"/>
              <a:gd name="T12" fmla="*/ 1025658390 w 482"/>
              <a:gd name="T13" fmla="*/ 57763040 h 320"/>
              <a:gd name="T14" fmla="*/ 1401252968 w 482"/>
              <a:gd name="T15" fmla="*/ 72203325 h 320"/>
              <a:gd name="T16" fmla="*/ 1711839074 w 482"/>
              <a:gd name="T17" fmla="*/ 79423468 h 320"/>
              <a:gd name="T18" fmla="*/ 1690170851 w 482"/>
              <a:gd name="T19" fmla="*/ 137184608 h 320"/>
              <a:gd name="T20" fmla="*/ 1646832503 w 482"/>
              <a:gd name="T21" fmla="*/ 187727505 h 320"/>
              <a:gd name="T22" fmla="*/ 1682947476 w 482"/>
              <a:gd name="T23" fmla="*/ 245490545 h 320"/>
              <a:gd name="T24" fmla="*/ 1733507298 w 482"/>
              <a:gd name="T25" fmla="*/ 267150973 h 320"/>
              <a:gd name="T26" fmla="*/ 1740730673 w 482"/>
              <a:gd name="T27" fmla="*/ 375455010 h 320"/>
              <a:gd name="T28" fmla="*/ 1740730673 w 482"/>
              <a:gd name="T29" fmla="*/ 512639618 h 320"/>
              <a:gd name="T30" fmla="*/ 1733507298 w 482"/>
              <a:gd name="T31" fmla="*/ 844773773 h 320"/>
              <a:gd name="T32" fmla="*/ 1704615700 w 482"/>
              <a:gd name="T33" fmla="*/ 859214058 h 320"/>
              <a:gd name="T34" fmla="*/ 1711839074 w 482"/>
              <a:gd name="T35" fmla="*/ 880874485 h 320"/>
              <a:gd name="T36" fmla="*/ 1704615700 w 482"/>
              <a:gd name="T37" fmla="*/ 909755055 h 320"/>
              <a:gd name="T38" fmla="*/ 1726283923 w 482"/>
              <a:gd name="T39" fmla="*/ 924197240 h 320"/>
              <a:gd name="T40" fmla="*/ 1733507298 w 482"/>
              <a:gd name="T41" fmla="*/ 967518095 h 320"/>
              <a:gd name="T42" fmla="*/ 1726283923 w 482"/>
              <a:gd name="T43" fmla="*/ 989178523 h 320"/>
              <a:gd name="T44" fmla="*/ 1711839074 w 482"/>
              <a:gd name="T45" fmla="*/ 1025281135 h 320"/>
              <a:gd name="T46" fmla="*/ 1704615700 w 482"/>
              <a:gd name="T47" fmla="*/ 1039721420 h 320"/>
              <a:gd name="T48" fmla="*/ 1690170851 w 482"/>
              <a:gd name="T49" fmla="*/ 1075822133 h 320"/>
              <a:gd name="T50" fmla="*/ 1711839074 w 482"/>
              <a:gd name="T51" fmla="*/ 1097482560 h 320"/>
              <a:gd name="T52" fmla="*/ 1726283923 w 482"/>
              <a:gd name="T53" fmla="*/ 1133585173 h 320"/>
              <a:gd name="T54" fmla="*/ 1726283923 w 482"/>
              <a:gd name="T55" fmla="*/ 1155245600 h 320"/>
              <a:gd name="T56" fmla="*/ 1697392325 w 482"/>
              <a:gd name="T57" fmla="*/ 1148025458 h 320"/>
              <a:gd name="T58" fmla="*/ 1675724101 w 482"/>
              <a:gd name="T59" fmla="*/ 1119144888 h 320"/>
              <a:gd name="T60" fmla="*/ 1675724101 w 482"/>
              <a:gd name="T61" fmla="*/ 1097482560 h 320"/>
              <a:gd name="T62" fmla="*/ 1646832503 w 482"/>
              <a:gd name="T63" fmla="*/ 1083042275 h 320"/>
              <a:gd name="T64" fmla="*/ 1617940905 w 482"/>
              <a:gd name="T65" fmla="*/ 1075822133 h 320"/>
              <a:gd name="T66" fmla="*/ 1581825932 w 482"/>
              <a:gd name="T67" fmla="*/ 1068601990 h 320"/>
              <a:gd name="T68" fmla="*/ 1552934334 w 482"/>
              <a:gd name="T69" fmla="*/ 1039721420 h 320"/>
              <a:gd name="T70" fmla="*/ 1524042735 w 482"/>
              <a:gd name="T71" fmla="*/ 1032501278 h 320"/>
              <a:gd name="T72" fmla="*/ 1487927762 w 482"/>
              <a:gd name="T73" fmla="*/ 1032501278 h 320"/>
              <a:gd name="T74" fmla="*/ 1451812790 w 482"/>
              <a:gd name="T75" fmla="*/ 1039721420 h 320"/>
              <a:gd name="T76" fmla="*/ 1422921191 w 482"/>
              <a:gd name="T77" fmla="*/ 1039721420 h 320"/>
              <a:gd name="T78" fmla="*/ 1408474442 w 482"/>
              <a:gd name="T79" fmla="*/ 1039721420 h 320"/>
              <a:gd name="T80" fmla="*/ 1379582844 w 482"/>
              <a:gd name="T81" fmla="*/ 1068601990 h 320"/>
              <a:gd name="T82" fmla="*/ 1350691245 w 482"/>
              <a:gd name="T83" fmla="*/ 1039721420 h 320"/>
              <a:gd name="T84" fmla="*/ 1292908049 w 482"/>
              <a:gd name="T85" fmla="*/ 1018060993 h 320"/>
              <a:gd name="T86" fmla="*/ 1090664961 w 482"/>
              <a:gd name="T87" fmla="*/ 981958380 h 320"/>
              <a:gd name="T88" fmla="*/ 642842337 w 482"/>
              <a:gd name="T89" fmla="*/ 967518095 h 320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82" h="320">
                <a:moveTo>
                  <a:pt x="78" y="260"/>
                </a:moveTo>
                <a:lnTo>
                  <a:pt x="66" y="258"/>
                </a:lnTo>
                <a:lnTo>
                  <a:pt x="34" y="256"/>
                </a:lnTo>
                <a:lnTo>
                  <a:pt x="0" y="254"/>
                </a:lnTo>
                <a:lnTo>
                  <a:pt x="2" y="212"/>
                </a:lnTo>
                <a:lnTo>
                  <a:pt x="2" y="210"/>
                </a:lnTo>
                <a:lnTo>
                  <a:pt x="4" y="180"/>
                </a:lnTo>
                <a:lnTo>
                  <a:pt x="8" y="154"/>
                </a:lnTo>
                <a:lnTo>
                  <a:pt x="8" y="152"/>
                </a:lnTo>
                <a:lnTo>
                  <a:pt x="12" y="118"/>
                </a:lnTo>
                <a:lnTo>
                  <a:pt x="14" y="82"/>
                </a:lnTo>
                <a:lnTo>
                  <a:pt x="16" y="82"/>
                </a:lnTo>
                <a:lnTo>
                  <a:pt x="16" y="62"/>
                </a:lnTo>
                <a:lnTo>
                  <a:pt x="20" y="6"/>
                </a:lnTo>
                <a:lnTo>
                  <a:pt x="20" y="0"/>
                </a:lnTo>
                <a:lnTo>
                  <a:pt x="86" y="6"/>
                </a:lnTo>
                <a:lnTo>
                  <a:pt x="88" y="6"/>
                </a:lnTo>
                <a:lnTo>
                  <a:pt x="146" y="10"/>
                </a:lnTo>
                <a:lnTo>
                  <a:pt x="236" y="14"/>
                </a:lnTo>
                <a:lnTo>
                  <a:pt x="274" y="14"/>
                </a:lnTo>
                <a:lnTo>
                  <a:pt x="284" y="16"/>
                </a:lnTo>
                <a:lnTo>
                  <a:pt x="328" y="16"/>
                </a:lnTo>
                <a:lnTo>
                  <a:pt x="344" y="20"/>
                </a:lnTo>
                <a:lnTo>
                  <a:pt x="388" y="20"/>
                </a:lnTo>
                <a:lnTo>
                  <a:pt x="390" y="22"/>
                </a:lnTo>
                <a:lnTo>
                  <a:pt x="434" y="22"/>
                </a:lnTo>
                <a:lnTo>
                  <a:pt x="474" y="22"/>
                </a:lnTo>
                <a:lnTo>
                  <a:pt x="472" y="30"/>
                </a:lnTo>
                <a:lnTo>
                  <a:pt x="472" y="32"/>
                </a:lnTo>
                <a:lnTo>
                  <a:pt x="468" y="38"/>
                </a:lnTo>
                <a:lnTo>
                  <a:pt x="458" y="46"/>
                </a:lnTo>
                <a:lnTo>
                  <a:pt x="456" y="48"/>
                </a:lnTo>
                <a:lnTo>
                  <a:pt x="456" y="52"/>
                </a:lnTo>
                <a:lnTo>
                  <a:pt x="460" y="58"/>
                </a:lnTo>
                <a:lnTo>
                  <a:pt x="464" y="62"/>
                </a:lnTo>
                <a:lnTo>
                  <a:pt x="466" y="68"/>
                </a:lnTo>
                <a:lnTo>
                  <a:pt x="472" y="68"/>
                </a:lnTo>
                <a:lnTo>
                  <a:pt x="478" y="70"/>
                </a:lnTo>
                <a:lnTo>
                  <a:pt x="480" y="74"/>
                </a:lnTo>
                <a:lnTo>
                  <a:pt x="482" y="76"/>
                </a:lnTo>
                <a:lnTo>
                  <a:pt x="482" y="78"/>
                </a:lnTo>
                <a:lnTo>
                  <a:pt x="482" y="104"/>
                </a:lnTo>
                <a:lnTo>
                  <a:pt x="482" y="120"/>
                </a:lnTo>
                <a:lnTo>
                  <a:pt x="482" y="134"/>
                </a:lnTo>
                <a:lnTo>
                  <a:pt x="482" y="142"/>
                </a:lnTo>
                <a:lnTo>
                  <a:pt x="480" y="172"/>
                </a:lnTo>
                <a:lnTo>
                  <a:pt x="480" y="202"/>
                </a:lnTo>
                <a:lnTo>
                  <a:pt x="480" y="234"/>
                </a:lnTo>
                <a:lnTo>
                  <a:pt x="470" y="230"/>
                </a:lnTo>
                <a:lnTo>
                  <a:pt x="472" y="234"/>
                </a:lnTo>
                <a:lnTo>
                  <a:pt x="472" y="238"/>
                </a:lnTo>
                <a:lnTo>
                  <a:pt x="474" y="240"/>
                </a:lnTo>
                <a:lnTo>
                  <a:pt x="474" y="242"/>
                </a:lnTo>
                <a:lnTo>
                  <a:pt x="474" y="244"/>
                </a:lnTo>
                <a:lnTo>
                  <a:pt x="474" y="250"/>
                </a:lnTo>
                <a:lnTo>
                  <a:pt x="472" y="250"/>
                </a:lnTo>
                <a:lnTo>
                  <a:pt x="472" y="252"/>
                </a:lnTo>
                <a:lnTo>
                  <a:pt x="472" y="254"/>
                </a:lnTo>
                <a:lnTo>
                  <a:pt x="472" y="256"/>
                </a:lnTo>
                <a:lnTo>
                  <a:pt x="478" y="256"/>
                </a:lnTo>
                <a:lnTo>
                  <a:pt x="480" y="256"/>
                </a:lnTo>
                <a:lnTo>
                  <a:pt x="480" y="266"/>
                </a:lnTo>
                <a:lnTo>
                  <a:pt x="480" y="268"/>
                </a:lnTo>
                <a:lnTo>
                  <a:pt x="480" y="270"/>
                </a:lnTo>
                <a:lnTo>
                  <a:pt x="474" y="270"/>
                </a:lnTo>
                <a:lnTo>
                  <a:pt x="478" y="274"/>
                </a:lnTo>
                <a:lnTo>
                  <a:pt x="478" y="278"/>
                </a:lnTo>
                <a:lnTo>
                  <a:pt x="478" y="280"/>
                </a:lnTo>
                <a:lnTo>
                  <a:pt x="474" y="284"/>
                </a:lnTo>
                <a:lnTo>
                  <a:pt x="472" y="288"/>
                </a:lnTo>
                <a:lnTo>
                  <a:pt x="472" y="290"/>
                </a:lnTo>
                <a:lnTo>
                  <a:pt x="472" y="288"/>
                </a:lnTo>
                <a:lnTo>
                  <a:pt x="470" y="294"/>
                </a:lnTo>
                <a:lnTo>
                  <a:pt x="468" y="296"/>
                </a:lnTo>
                <a:lnTo>
                  <a:pt x="468" y="298"/>
                </a:lnTo>
                <a:lnTo>
                  <a:pt x="468" y="300"/>
                </a:lnTo>
                <a:lnTo>
                  <a:pt x="472" y="304"/>
                </a:lnTo>
                <a:lnTo>
                  <a:pt x="474" y="304"/>
                </a:lnTo>
                <a:lnTo>
                  <a:pt x="478" y="308"/>
                </a:lnTo>
                <a:lnTo>
                  <a:pt x="478" y="312"/>
                </a:lnTo>
                <a:lnTo>
                  <a:pt x="478" y="314"/>
                </a:lnTo>
                <a:lnTo>
                  <a:pt x="478" y="316"/>
                </a:lnTo>
                <a:lnTo>
                  <a:pt x="482" y="320"/>
                </a:lnTo>
                <a:lnTo>
                  <a:pt x="478" y="320"/>
                </a:lnTo>
                <a:lnTo>
                  <a:pt x="474" y="316"/>
                </a:lnTo>
                <a:lnTo>
                  <a:pt x="472" y="316"/>
                </a:lnTo>
                <a:lnTo>
                  <a:pt x="470" y="318"/>
                </a:lnTo>
                <a:lnTo>
                  <a:pt x="468" y="316"/>
                </a:lnTo>
                <a:lnTo>
                  <a:pt x="468" y="314"/>
                </a:lnTo>
                <a:lnTo>
                  <a:pt x="464" y="310"/>
                </a:lnTo>
                <a:lnTo>
                  <a:pt x="464" y="308"/>
                </a:lnTo>
                <a:lnTo>
                  <a:pt x="466" y="308"/>
                </a:lnTo>
                <a:lnTo>
                  <a:pt x="464" y="304"/>
                </a:lnTo>
                <a:lnTo>
                  <a:pt x="458" y="304"/>
                </a:lnTo>
                <a:lnTo>
                  <a:pt x="456" y="302"/>
                </a:lnTo>
                <a:lnTo>
                  <a:pt x="456" y="300"/>
                </a:lnTo>
                <a:lnTo>
                  <a:pt x="452" y="298"/>
                </a:lnTo>
                <a:lnTo>
                  <a:pt x="448" y="300"/>
                </a:lnTo>
                <a:lnTo>
                  <a:pt x="448" y="298"/>
                </a:lnTo>
                <a:lnTo>
                  <a:pt x="448" y="296"/>
                </a:lnTo>
                <a:lnTo>
                  <a:pt x="444" y="296"/>
                </a:lnTo>
                <a:lnTo>
                  <a:pt x="438" y="296"/>
                </a:lnTo>
                <a:lnTo>
                  <a:pt x="436" y="294"/>
                </a:lnTo>
                <a:lnTo>
                  <a:pt x="430" y="290"/>
                </a:lnTo>
                <a:lnTo>
                  <a:pt x="430" y="288"/>
                </a:lnTo>
                <a:lnTo>
                  <a:pt x="428" y="288"/>
                </a:lnTo>
                <a:lnTo>
                  <a:pt x="426" y="286"/>
                </a:lnTo>
                <a:lnTo>
                  <a:pt x="422" y="286"/>
                </a:lnTo>
                <a:lnTo>
                  <a:pt x="418" y="288"/>
                </a:lnTo>
                <a:lnTo>
                  <a:pt x="414" y="286"/>
                </a:lnTo>
                <a:lnTo>
                  <a:pt x="412" y="286"/>
                </a:lnTo>
                <a:lnTo>
                  <a:pt x="410" y="288"/>
                </a:lnTo>
                <a:lnTo>
                  <a:pt x="406" y="286"/>
                </a:lnTo>
                <a:lnTo>
                  <a:pt x="402" y="288"/>
                </a:lnTo>
                <a:lnTo>
                  <a:pt x="398" y="286"/>
                </a:lnTo>
                <a:lnTo>
                  <a:pt x="396" y="288"/>
                </a:lnTo>
                <a:lnTo>
                  <a:pt x="394" y="288"/>
                </a:lnTo>
                <a:lnTo>
                  <a:pt x="394" y="286"/>
                </a:lnTo>
                <a:lnTo>
                  <a:pt x="390" y="286"/>
                </a:lnTo>
                <a:lnTo>
                  <a:pt x="390" y="288"/>
                </a:lnTo>
                <a:lnTo>
                  <a:pt x="388" y="294"/>
                </a:lnTo>
                <a:lnTo>
                  <a:pt x="384" y="294"/>
                </a:lnTo>
                <a:lnTo>
                  <a:pt x="382" y="296"/>
                </a:lnTo>
                <a:lnTo>
                  <a:pt x="380" y="294"/>
                </a:lnTo>
                <a:lnTo>
                  <a:pt x="374" y="290"/>
                </a:lnTo>
                <a:lnTo>
                  <a:pt x="374" y="288"/>
                </a:lnTo>
                <a:lnTo>
                  <a:pt x="372" y="288"/>
                </a:lnTo>
                <a:lnTo>
                  <a:pt x="362" y="284"/>
                </a:lnTo>
                <a:lnTo>
                  <a:pt x="358" y="282"/>
                </a:lnTo>
                <a:lnTo>
                  <a:pt x="352" y="280"/>
                </a:lnTo>
                <a:lnTo>
                  <a:pt x="350" y="274"/>
                </a:lnTo>
                <a:lnTo>
                  <a:pt x="302" y="272"/>
                </a:lnTo>
                <a:lnTo>
                  <a:pt x="286" y="272"/>
                </a:lnTo>
                <a:lnTo>
                  <a:pt x="242" y="270"/>
                </a:lnTo>
                <a:lnTo>
                  <a:pt x="178" y="268"/>
                </a:lnTo>
                <a:lnTo>
                  <a:pt x="124" y="264"/>
                </a:lnTo>
                <a:lnTo>
                  <a:pt x="78" y="260"/>
                </a:lnTo>
                <a:close/>
              </a:path>
            </a:pathLst>
          </a:custGeom>
          <a:solidFill>
            <a:srgbClr val="92D05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7" name="Freeform 259"/>
          <p:cNvSpPr>
            <a:spLocks/>
          </p:cNvSpPr>
          <p:nvPr/>
        </p:nvSpPr>
        <p:spPr bwMode="auto">
          <a:xfrm>
            <a:off x="2724150" y="1749425"/>
            <a:ext cx="917575" cy="757238"/>
          </a:xfrm>
          <a:custGeom>
            <a:avLst/>
            <a:gdLst>
              <a:gd name="T0" fmla="*/ 1659796087 w 482"/>
              <a:gd name="T1" fmla="*/ 1223532984 h 398"/>
              <a:gd name="T2" fmla="*/ 1652546864 w 482"/>
              <a:gd name="T3" fmla="*/ 1266971428 h 398"/>
              <a:gd name="T4" fmla="*/ 1652546864 w 482"/>
              <a:gd name="T5" fmla="*/ 1317649296 h 398"/>
              <a:gd name="T6" fmla="*/ 1638052225 w 482"/>
              <a:gd name="T7" fmla="*/ 1440727107 h 398"/>
              <a:gd name="T8" fmla="*/ 1435106337 w 482"/>
              <a:gd name="T9" fmla="*/ 1426248260 h 398"/>
              <a:gd name="T10" fmla="*/ 1355378207 w 482"/>
              <a:gd name="T11" fmla="*/ 1419006934 h 398"/>
              <a:gd name="T12" fmla="*/ 1137937680 w 482"/>
              <a:gd name="T13" fmla="*/ 1390047337 h 398"/>
              <a:gd name="T14" fmla="*/ 1101699178 w 482"/>
              <a:gd name="T15" fmla="*/ 1390047337 h 398"/>
              <a:gd name="T16" fmla="*/ 978481420 w 482"/>
              <a:gd name="T17" fmla="*/ 1375568490 h 398"/>
              <a:gd name="T18" fmla="*/ 877009428 w 482"/>
              <a:gd name="T19" fmla="*/ 1361089642 h 398"/>
              <a:gd name="T20" fmla="*/ 739297031 w 482"/>
              <a:gd name="T21" fmla="*/ 1346608893 h 398"/>
              <a:gd name="T22" fmla="*/ 471121459 w 482"/>
              <a:gd name="T23" fmla="*/ 1310409872 h 398"/>
              <a:gd name="T24" fmla="*/ 246431709 w 482"/>
              <a:gd name="T25" fmla="*/ 1274210851 h 398"/>
              <a:gd name="T26" fmla="*/ 231937070 w 482"/>
              <a:gd name="T27" fmla="*/ 1274210851 h 398"/>
              <a:gd name="T28" fmla="*/ 0 w 482"/>
              <a:gd name="T29" fmla="*/ 1245251254 h 398"/>
              <a:gd name="T30" fmla="*/ 21743862 w 482"/>
              <a:gd name="T31" fmla="*/ 1158374366 h 398"/>
              <a:gd name="T32" fmla="*/ 36240405 w 482"/>
              <a:gd name="T33" fmla="*/ 1057016728 h 398"/>
              <a:gd name="T34" fmla="*/ 50736948 w 482"/>
              <a:gd name="T35" fmla="*/ 933938917 h 398"/>
              <a:gd name="T36" fmla="*/ 79728130 w 482"/>
              <a:gd name="T37" fmla="*/ 774662084 h 398"/>
              <a:gd name="T38" fmla="*/ 101471992 w 482"/>
              <a:gd name="T39" fmla="*/ 615385252 h 398"/>
              <a:gd name="T40" fmla="*/ 115968535 w 482"/>
              <a:gd name="T41" fmla="*/ 535747788 h 398"/>
              <a:gd name="T42" fmla="*/ 123215855 w 482"/>
              <a:gd name="T43" fmla="*/ 456110323 h 398"/>
              <a:gd name="T44" fmla="*/ 152208940 w 482"/>
              <a:gd name="T45" fmla="*/ 318553664 h 398"/>
              <a:gd name="T46" fmla="*/ 173952802 w 482"/>
              <a:gd name="T47" fmla="*/ 166516256 h 398"/>
              <a:gd name="T48" fmla="*/ 188447442 w 482"/>
              <a:gd name="T49" fmla="*/ 108597062 h 398"/>
              <a:gd name="T50" fmla="*/ 202943984 w 482"/>
              <a:gd name="T51" fmla="*/ 0 h 398"/>
              <a:gd name="T52" fmla="*/ 333409062 w 482"/>
              <a:gd name="T53" fmla="*/ 28959597 h 398"/>
              <a:gd name="T54" fmla="*/ 340656382 w 482"/>
              <a:gd name="T55" fmla="*/ 28959597 h 398"/>
              <a:gd name="T56" fmla="*/ 434881054 w 482"/>
              <a:gd name="T57" fmla="*/ 36199021 h 398"/>
              <a:gd name="T58" fmla="*/ 478368779 w 482"/>
              <a:gd name="T59" fmla="*/ 43438444 h 398"/>
              <a:gd name="T60" fmla="*/ 739297031 w 482"/>
              <a:gd name="T61" fmla="*/ 86878791 h 398"/>
              <a:gd name="T62" fmla="*/ 819025161 w 482"/>
              <a:gd name="T63" fmla="*/ 94118215 h 398"/>
              <a:gd name="T64" fmla="*/ 891505971 w 482"/>
              <a:gd name="T65" fmla="*/ 101357638 h 398"/>
              <a:gd name="T66" fmla="*/ 1261155438 w 482"/>
              <a:gd name="T67" fmla="*/ 144796082 h 398"/>
              <a:gd name="T68" fmla="*/ 1311890482 w 482"/>
              <a:gd name="T69" fmla="*/ 152037408 h 398"/>
              <a:gd name="T70" fmla="*/ 1522083690 w 482"/>
              <a:gd name="T71" fmla="*/ 166516256 h 398"/>
              <a:gd name="T72" fmla="*/ 1529331009 w 482"/>
              <a:gd name="T73" fmla="*/ 173755679 h 398"/>
              <a:gd name="T74" fmla="*/ 1746771537 w 482"/>
              <a:gd name="T75" fmla="*/ 195475853 h 398"/>
              <a:gd name="T76" fmla="*/ 1739524217 w 482"/>
              <a:gd name="T77" fmla="*/ 325793088 h 398"/>
              <a:gd name="T78" fmla="*/ 1725027674 w 482"/>
              <a:gd name="T79" fmla="*/ 448868997 h 398"/>
              <a:gd name="T80" fmla="*/ 1725027674 w 482"/>
              <a:gd name="T81" fmla="*/ 456110323 h 398"/>
              <a:gd name="T82" fmla="*/ 1710531131 w 482"/>
              <a:gd name="T83" fmla="*/ 550226635 h 398"/>
              <a:gd name="T84" fmla="*/ 1703283812 w 482"/>
              <a:gd name="T85" fmla="*/ 658825599 h 398"/>
              <a:gd name="T86" fmla="*/ 1703283812 w 482"/>
              <a:gd name="T87" fmla="*/ 666065023 h 398"/>
              <a:gd name="T88" fmla="*/ 1696034589 w 482"/>
              <a:gd name="T89" fmla="*/ 818100529 h 398"/>
              <a:gd name="T90" fmla="*/ 1688787269 w 482"/>
              <a:gd name="T91" fmla="*/ 933938917 h 398"/>
              <a:gd name="T92" fmla="*/ 1674290726 w 482"/>
              <a:gd name="T93" fmla="*/ 1129414769 h 398"/>
              <a:gd name="T94" fmla="*/ 1659796087 w 482"/>
              <a:gd name="T95" fmla="*/ 1223532984 h 398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482" h="398">
                <a:moveTo>
                  <a:pt x="458" y="338"/>
                </a:moveTo>
                <a:lnTo>
                  <a:pt x="456" y="350"/>
                </a:lnTo>
                <a:lnTo>
                  <a:pt x="456" y="364"/>
                </a:lnTo>
                <a:lnTo>
                  <a:pt x="452" y="398"/>
                </a:lnTo>
                <a:lnTo>
                  <a:pt x="396" y="394"/>
                </a:lnTo>
                <a:lnTo>
                  <a:pt x="374" y="392"/>
                </a:lnTo>
                <a:lnTo>
                  <a:pt x="314" y="384"/>
                </a:lnTo>
                <a:lnTo>
                  <a:pt x="304" y="384"/>
                </a:lnTo>
                <a:lnTo>
                  <a:pt x="270" y="380"/>
                </a:lnTo>
                <a:lnTo>
                  <a:pt x="242" y="376"/>
                </a:lnTo>
                <a:lnTo>
                  <a:pt x="204" y="372"/>
                </a:lnTo>
                <a:lnTo>
                  <a:pt x="130" y="362"/>
                </a:lnTo>
                <a:lnTo>
                  <a:pt x="68" y="352"/>
                </a:lnTo>
                <a:lnTo>
                  <a:pt x="64" y="352"/>
                </a:lnTo>
                <a:lnTo>
                  <a:pt x="0" y="344"/>
                </a:lnTo>
                <a:lnTo>
                  <a:pt x="6" y="320"/>
                </a:lnTo>
                <a:lnTo>
                  <a:pt x="10" y="292"/>
                </a:lnTo>
                <a:lnTo>
                  <a:pt x="14" y="258"/>
                </a:lnTo>
                <a:lnTo>
                  <a:pt x="22" y="214"/>
                </a:lnTo>
                <a:lnTo>
                  <a:pt x="28" y="170"/>
                </a:lnTo>
                <a:lnTo>
                  <a:pt x="32" y="148"/>
                </a:lnTo>
                <a:lnTo>
                  <a:pt x="34" y="126"/>
                </a:lnTo>
                <a:lnTo>
                  <a:pt x="42" y="88"/>
                </a:lnTo>
                <a:lnTo>
                  <a:pt x="48" y="46"/>
                </a:lnTo>
                <a:lnTo>
                  <a:pt x="52" y="30"/>
                </a:lnTo>
                <a:lnTo>
                  <a:pt x="56" y="0"/>
                </a:lnTo>
                <a:lnTo>
                  <a:pt x="92" y="8"/>
                </a:lnTo>
                <a:lnTo>
                  <a:pt x="94" y="8"/>
                </a:lnTo>
                <a:lnTo>
                  <a:pt x="120" y="10"/>
                </a:lnTo>
                <a:lnTo>
                  <a:pt x="132" y="12"/>
                </a:lnTo>
                <a:lnTo>
                  <a:pt x="204" y="24"/>
                </a:lnTo>
                <a:lnTo>
                  <a:pt x="226" y="26"/>
                </a:lnTo>
                <a:lnTo>
                  <a:pt x="246" y="28"/>
                </a:lnTo>
                <a:lnTo>
                  <a:pt x="348" y="40"/>
                </a:lnTo>
                <a:lnTo>
                  <a:pt x="362" y="42"/>
                </a:lnTo>
                <a:lnTo>
                  <a:pt x="420" y="46"/>
                </a:lnTo>
                <a:lnTo>
                  <a:pt x="422" y="48"/>
                </a:lnTo>
                <a:lnTo>
                  <a:pt x="482" y="54"/>
                </a:lnTo>
                <a:lnTo>
                  <a:pt x="480" y="90"/>
                </a:lnTo>
                <a:lnTo>
                  <a:pt x="476" y="124"/>
                </a:lnTo>
                <a:lnTo>
                  <a:pt x="476" y="126"/>
                </a:lnTo>
                <a:lnTo>
                  <a:pt x="472" y="152"/>
                </a:lnTo>
                <a:lnTo>
                  <a:pt x="470" y="182"/>
                </a:lnTo>
                <a:lnTo>
                  <a:pt x="470" y="184"/>
                </a:lnTo>
                <a:lnTo>
                  <a:pt x="468" y="226"/>
                </a:lnTo>
                <a:lnTo>
                  <a:pt x="466" y="258"/>
                </a:lnTo>
                <a:lnTo>
                  <a:pt x="462" y="312"/>
                </a:lnTo>
                <a:lnTo>
                  <a:pt x="458" y="338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58" name="Freeform 260"/>
          <p:cNvSpPr>
            <a:spLocks noEditPoints="1"/>
          </p:cNvSpPr>
          <p:nvPr/>
        </p:nvSpPr>
        <p:spPr bwMode="auto">
          <a:xfrm>
            <a:off x="4941888" y="1552575"/>
            <a:ext cx="687387" cy="733425"/>
          </a:xfrm>
          <a:custGeom>
            <a:avLst/>
            <a:gdLst>
              <a:gd name="T0" fmla="*/ 1096122121 w 362"/>
              <a:gd name="T1" fmla="*/ 657065197 h 386"/>
              <a:gd name="T2" fmla="*/ 1096122121 w 362"/>
              <a:gd name="T3" fmla="*/ 685946182 h 386"/>
              <a:gd name="T4" fmla="*/ 1132179557 w 362"/>
              <a:gd name="T5" fmla="*/ 685946182 h 386"/>
              <a:gd name="T6" fmla="*/ 1189870695 w 362"/>
              <a:gd name="T7" fmla="*/ 606521574 h 386"/>
              <a:gd name="T8" fmla="*/ 1247559934 w 362"/>
              <a:gd name="T9" fmla="*/ 620962067 h 386"/>
              <a:gd name="T10" fmla="*/ 1211504397 w 362"/>
              <a:gd name="T11" fmla="*/ 815916312 h 386"/>
              <a:gd name="T12" fmla="*/ 1175446961 w 362"/>
              <a:gd name="T13" fmla="*/ 1018088903 h 386"/>
              <a:gd name="T14" fmla="*/ 1175446961 w 362"/>
              <a:gd name="T15" fmla="*/ 1169719772 h 386"/>
              <a:gd name="T16" fmla="*/ 1204292530 w 362"/>
              <a:gd name="T17" fmla="*/ 1256366525 h 386"/>
              <a:gd name="T18" fmla="*/ 1088910254 w 362"/>
              <a:gd name="T19" fmla="*/ 1357451871 h 386"/>
              <a:gd name="T20" fmla="*/ 836513901 w 362"/>
              <a:gd name="T21" fmla="*/ 1371894263 h 386"/>
              <a:gd name="T22" fmla="*/ 598541281 w 362"/>
              <a:gd name="T23" fmla="*/ 1386334756 h 386"/>
              <a:gd name="T24" fmla="*/ 540850143 w 362"/>
              <a:gd name="T25" fmla="*/ 1364672117 h 386"/>
              <a:gd name="T26" fmla="*/ 483159005 w 362"/>
              <a:gd name="T27" fmla="*/ 1343011379 h 386"/>
              <a:gd name="T28" fmla="*/ 439891602 w 362"/>
              <a:gd name="T29" fmla="*/ 1285247510 h 386"/>
              <a:gd name="T30" fmla="*/ 418257900 w 362"/>
              <a:gd name="T31" fmla="*/ 1191380510 h 386"/>
              <a:gd name="T32" fmla="*/ 411046033 w 362"/>
              <a:gd name="T33" fmla="*/ 1133616641 h 386"/>
              <a:gd name="T34" fmla="*/ 396624198 w 362"/>
              <a:gd name="T35" fmla="*/ 1083073018 h 386"/>
              <a:gd name="T36" fmla="*/ 389412331 w 362"/>
              <a:gd name="T37" fmla="*/ 1018088903 h 386"/>
              <a:gd name="T38" fmla="*/ 346143028 w 362"/>
              <a:gd name="T39" fmla="*/ 931444050 h 386"/>
              <a:gd name="T40" fmla="*/ 288453789 w 362"/>
              <a:gd name="T41" fmla="*/ 917001658 h 386"/>
              <a:gd name="T42" fmla="*/ 230762652 w 362"/>
              <a:gd name="T43" fmla="*/ 852017542 h 386"/>
              <a:gd name="T44" fmla="*/ 194705216 w 362"/>
              <a:gd name="T45" fmla="*/ 808696066 h 386"/>
              <a:gd name="T46" fmla="*/ 144225945 w 362"/>
              <a:gd name="T47" fmla="*/ 765372689 h 386"/>
              <a:gd name="T48" fmla="*/ 64901106 w 362"/>
              <a:gd name="T49" fmla="*/ 743710051 h 386"/>
              <a:gd name="T50" fmla="*/ 36057436 w 362"/>
              <a:gd name="T51" fmla="*/ 678725935 h 386"/>
              <a:gd name="T52" fmla="*/ 36057436 w 362"/>
              <a:gd name="T53" fmla="*/ 628182313 h 386"/>
              <a:gd name="T54" fmla="*/ 36057436 w 362"/>
              <a:gd name="T55" fmla="*/ 577638690 h 386"/>
              <a:gd name="T56" fmla="*/ 50479271 w 362"/>
              <a:gd name="T57" fmla="*/ 519874821 h 386"/>
              <a:gd name="T58" fmla="*/ 36057436 w 362"/>
              <a:gd name="T59" fmla="*/ 462110952 h 386"/>
              <a:gd name="T60" fmla="*/ 0 w 362"/>
              <a:gd name="T61" fmla="*/ 426009721 h 386"/>
              <a:gd name="T62" fmla="*/ 28845569 w 362"/>
              <a:gd name="T63" fmla="*/ 368245852 h 386"/>
              <a:gd name="T64" fmla="*/ 64901106 w 362"/>
              <a:gd name="T65" fmla="*/ 332142722 h 386"/>
              <a:gd name="T66" fmla="*/ 108170408 w 362"/>
              <a:gd name="T67" fmla="*/ 310481983 h 386"/>
              <a:gd name="T68" fmla="*/ 122592243 w 362"/>
              <a:gd name="T69" fmla="*/ 267158607 h 386"/>
              <a:gd name="T70" fmla="*/ 158649679 w 362"/>
              <a:gd name="T71" fmla="*/ 79424607 h 386"/>
              <a:gd name="T72" fmla="*/ 425467868 w 362"/>
              <a:gd name="T73" fmla="*/ 0 h 386"/>
              <a:gd name="T74" fmla="*/ 454313437 w 362"/>
              <a:gd name="T75" fmla="*/ 93867000 h 386"/>
              <a:gd name="T76" fmla="*/ 548062010 w 362"/>
              <a:gd name="T77" fmla="*/ 115527738 h 386"/>
              <a:gd name="T78" fmla="*/ 576905680 w 362"/>
              <a:gd name="T79" fmla="*/ 137188476 h 386"/>
              <a:gd name="T80" fmla="*/ 598541281 w 362"/>
              <a:gd name="T81" fmla="*/ 187732099 h 386"/>
              <a:gd name="T82" fmla="*/ 858147603 w 362"/>
              <a:gd name="T83" fmla="*/ 252718114 h 386"/>
              <a:gd name="T84" fmla="*/ 923050607 w 362"/>
              <a:gd name="T85" fmla="*/ 267158607 h 386"/>
              <a:gd name="T86" fmla="*/ 944684309 w 362"/>
              <a:gd name="T87" fmla="*/ 259938360 h 386"/>
              <a:gd name="T88" fmla="*/ 973529878 w 362"/>
              <a:gd name="T89" fmla="*/ 267158607 h 386"/>
              <a:gd name="T90" fmla="*/ 1009587314 w 362"/>
              <a:gd name="T91" fmla="*/ 267158607 h 386"/>
              <a:gd name="T92" fmla="*/ 1038430984 w 362"/>
              <a:gd name="T93" fmla="*/ 281599099 h 386"/>
              <a:gd name="T94" fmla="*/ 1038430984 w 362"/>
              <a:gd name="T95" fmla="*/ 317702229 h 386"/>
              <a:gd name="T96" fmla="*/ 1074488419 w 362"/>
              <a:gd name="T97" fmla="*/ 324922476 h 386"/>
              <a:gd name="T98" fmla="*/ 1124967690 w 362"/>
              <a:gd name="T99" fmla="*/ 353803460 h 386"/>
              <a:gd name="T100" fmla="*/ 1124967690 w 362"/>
              <a:gd name="T101" fmla="*/ 375466098 h 386"/>
              <a:gd name="T102" fmla="*/ 1124967690 w 362"/>
              <a:gd name="T103" fmla="*/ 411567329 h 386"/>
              <a:gd name="T104" fmla="*/ 1103333988 w 362"/>
              <a:gd name="T105" fmla="*/ 447670460 h 386"/>
              <a:gd name="T106" fmla="*/ 1146601392 w 362"/>
              <a:gd name="T107" fmla="*/ 440450213 h 386"/>
              <a:gd name="T108" fmla="*/ 1146601392 w 362"/>
              <a:gd name="T109" fmla="*/ 490993836 h 386"/>
              <a:gd name="T110" fmla="*/ 1153813259 w 362"/>
              <a:gd name="T111" fmla="*/ 527095067 h 386"/>
              <a:gd name="T112" fmla="*/ 1146601392 w 362"/>
              <a:gd name="T113" fmla="*/ 577638690 h 386"/>
              <a:gd name="T114" fmla="*/ 1290829236 w 362"/>
              <a:gd name="T115" fmla="*/ 469331198 h 386"/>
              <a:gd name="T116" fmla="*/ 1290829236 w 362"/>
              <a:gd name="T117" fmla="*/ 519874821 h 386"/>
              <a:gd name="T118" fmla="*/ 1269193635 w 362"/>
              <a:gd name="T119" fmla="*/ 577638690 h 386"/>
              <a:gd name="T120" fmla="*/ 1218714365 w 362"/>
              <a:gd name="T121" fmla="*/ 584858936 h 386"/>
              <a:gd name="T122" fmla="*/ 1261983667 w 362"/>
              <a:gd name="T123" fmla="*/ 498214082 h 38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62" h="386">
                <a:moveTo>
                  <a:pt x="318" y="160"/>
                </a:moveTo>
                <a:lnTo>
                  <a:pt x="312" y="162"/>
                </a:lnTo>
                <a:lnTo>
                  <a:pt x="314" y="166"/>
                </a:lnTo>
                <a:lnTo>
                  <a:pt x="304" y="182"/>
                </a:lnTo>
                <a:lnTo>
                  <a:pt x="304" y="184"/>
                </a:lnTo>
                <a:lnTo>
                  <a:pt x="304" y="190"/>
                </a:lnTo>
                <a:lnTo>
                  <a:pt x="306" y="192"/>
                </a:lnTo>
                <a:lnTo>
                  <a:pt x="304" y="190"/>
                </a:lnTo>
                <a:lnTo>
                  <a:pt x="302" y="194"/>
                </a:lnTo>
                <a:lnTo>
                  <a:pt x="306" y="196"/>
                </a:lnTo>
                <a:lnTo>
                  <a:pt x="308" y="196"/>
                </a:lnTo>
                <a:lnTo>
                  <a:pt x="314" y="190"/>
                </a:lnTo>
                <a:lnTo>
                  <a:pt x="318" y="188"/>
                </a:lnTo>
                <a:lnTo>
                  <a:pt x="320" y="182"/>
                </a:lnTo>
                <a:lnTo>
                  <a:pt x="328" y="168"/>
                </a:lnTo>
                <a:lnTo>
                  <a:pt x="330" y="168"/>
                </a:lnTo>
                <a:lnTo>
                  <a:pt x="330" y="172"/>
                </a:lnTo>
                <a:lnTo>
                  <a:pt x="336" y="164"/>
                </a:lnTo>
                <a:lnTo>
                  <a:pt x="342" y="172"/>
                </a:lnTo>
                <a:lnTo>
                  <a:pt x="346" y="172"/>
                </a:lnTo>
                <a:lnTo>
                  <a:pt x="344" y="182"/>
                </a:lnTo>
                <a:lnTo>
                  <a:pt x="336" y="194"/>
                </a:lnTo>
                <a:lnTo>
                  <a:pt x="334" y="212"/>
                </a:lnTo>
                <a:lnTo>
                  <a:pt x="336" y="226"/>
                </a:lnTo>
                <a:lnTo>
                  <a:pt x="330" y="234"/>
                </a:lnTo>
                <a:lnTo>
                  <a:pt x="328" y="252"/>
                </a:lnTo>
                <a:lnTo>
                  <a:pt x="330" y="270"/>
                </a:lnTo>
                <a:lnTo>
                  <a:pt x="326" y="282"/>
                </a:lnTo>
                <a:lnTo>
                  <a:pt x="326" y="288"/>
                </a:lnTo>
                <a:lnTo>
                  <a:pt x="320" y="298"/>
                </a:lnTo>
                <a:lnTo>
                  <a:pt x="322" y="312"/>
                </a:lnTo>
                <a:lnTo>
                  <a:pt x="326" y="324"/>
                </a:lnTo>
                <a:lnTo>
                  <a:pt x="322" y="328"/>
                </a:lnTo>
                <a:lnTo>
                  <a:pt x="328" y="332"/>
                </a:lnTo>
                <a:lnTo>
                  <a:pt x="330" y="344"/>
                </a:lnTo>
                <a:lnTo>
                  <a:pt x="334" y="348"/>
                </a:lnTo>
                <a:lnTo>
                  <a:pt x="332" y="358"/>
                </a:lnTo>
                <a:lnTo>
                  <a:pt x="332" y="374"/>
                </a:lnTo>
                <a:lnTo>
                  <a:pt x="306" y="376"/>
                </a:lnTo>
                <a:lnTo>
                  <a:pt x="302" y="376"/>
                </a:lnTo>
                <a:lnTo>
                  <a:pt x="274" y="378"/>
                </a:lnTo>
                <a:lnTo>
                  <a:pt x="272" y="378"/>
                </a:lnTo>
                <a:lnTo>
                  <a:pt x="260" y="378"/>
                </a:lnTo>
                <a:lnTo>
                  <a:pt x="232" y="380"/>
                </a:lnTo>
                <a:lnTo>
                  <a:pt x="230" y="380"/>
                </a:lnTo>
                <a:lnTo>
                  <a:pt x="202" y="380"/>
                </a:lnTo>
                <a:lnTo>
                  <a:pt x="198" y="384"/>
                </a:lnTo>
                <a:lnTo>
                  <a:pt x="166" y="384"/>
                </a:lnTo>
                <a:lnTo>
                  <a:pt x="152" y="386"/>
                </a:lnTo>
                <a:lnTo>
                  <a:pt x="152" y="384"/>
                </a:lnTo>
                <a:lnTo>
                  <a:pt x="152" y="380"/>
                </a:lnTo>
                <a:lnTo>
                  <a:pt x="150" y="378"/>
                </a:lnTo>
                <a:lnTo>
                  <a:pt x="148" y="374"/>
                </a:lnTo>
                <a:lnTo>
                  <a:pt x="146" y="372"/>
                </a:lnTo>
                <a:lnTo>
                  <a:pt x="136" y="372"/>
                </a:lnTo>
                <a:lnTo>
                  <a:pt x="134" y="372"/>
                </a:lnTo>
                <a:lnTo>
                  <a:pt x="130" y="370"/>
                </a:lnTo>
                <a:lnTo>
                  <a:pt x="124" y="364"/>
                </a:lnTo>
                <a:lnTo>
                  <a:pt x="122" y="362"/>
                </a:lnTo>
                <a:lnTo>
                  <a:pt x="122" y="356"/>
                </a:lnTo>
                <a:lnTo>
                  <a:pt x="118" y="350"/>
                </a:lnTo>
                <a:lnTo>
                  <a:pt x="118" y="344"/>
                </a:lnTo>
                <a:lnTo>
                  <a:pt x="116" y="336"/>
                </a:lnTo>
                <a:lnTo>
                  <a:pt x="116" y="330"/>
                </a:lnTo>
                <a:lnTo>
                  <a:pt x="122" y="320"/>
                </a:lnTo>
                <a:lnTo>
                  <a:pt x="122" y="318"/>
                </a:lnTo>
                <a:lnTo>
                  <a:pt x="120" y="316"/>
                </a:lnTo>
                <a:lnTo>
                  <a:pt x="114" y="314"/>
                </a:lnTo>
                <a:lnTo>
                  <a:pt x="114" y="312"/>
                </a:lnTo>
                <a:lnTo>
                  <a:pt x="110" y="306"/>
                </a:lnTo>
                <a:lnTo>
                  <a:pt x="110" y="304"/>
                </a:lnTo>
                <a:lnTo>
                  <a:pt x="110" y="300"/>
                </a:lnTo>
                <a:lnTo>
                  <a:pt x="108" y="296"/>
                </a:lnTo>
                <a:lnTo>
                  <a:pt x="108" y="294"/>
                </a:lnTo>
                <a:lnTo>
                  <a:pt x="108" y="286"/>
                </a:lnTo>
                <a:lnTo>
                  <a:pt x="108" y="282"/>
                </a:lnTo>
                <a:lnTo>
                  <a:pt x="108" y="274"/>
                </a:lnTo>
                <a:lnTo>
                  <a:pt x="104" y="270"/>
                </a:lnTo>
                <a:lnTo>
                  <a:pt x="100" y="264"/>
                </a:lnTo>
                <a:lnTo>
                  <a:pt x="96" y="258"/>
                </a:lnTo>
                <a:lnTo>
                  <a:pt x="90" y="256"/>
                </a:lnTo>
                <a:lnTo>
                  <a:pt x="88" y="256"/>
                </a:lnTo>
                <a:lnTo>
                  <a:pt x="86" y="254"/>
                </a:lnTo>
                <a:lnTo>
                  <a:pt x="80" y="254"/>
                </a:lnTo>
                <a:lnTo>
                  <a:pt x="74" y="248"/>
                </a:lnTo>
                <a:lnTo>
                  <a:pt x="70" y="242"/>
                </a:lnTo>
                <a:lnTo>
                  <a:pt x="68" y="238"/>
                </a:lnTo>
                <a:lnTo>
                  <a:pt x="64" y="236"/>
                </a:lnTo>
                <a:lnTo>
                  <a:pt x="64" y="230"/>
                </a:lnTo>
                <a:lnTo>
                  <a:pt x="62" y="230"/>
                </a:lnTo>
                <a:lnTo>
                  <a:pt x="60" y="228"/>
                </a:lnTo>
                <a:lnTo>
                  <a:pt x="54" y="224"/>
                </a:lnTo>
                <a:lnTo>
                  <a:pt x="46" y="222"/>
                </a:lnTo>
                <a:lnTo>
                  <a:pt x="44" y="222"/>
                </a:lnTo>
                <a:lnTo>
                  <a:pt x="40" y="218"/>
                </a:lnTo>
                <a:lnTo>
                  <a:pt x="40" y="212"/>
                </a:lnTo>
                <a:lnTo>
                  <a:pt x="38" y="212"/>
                </a:lnTo>
                <a:lnTo>
                  <a:pt x="26" y="210"/>
                </a:lnTo>
                <a:lnTo>
                  <a:pt x="20" y="208"/>
                </a:lnTo>
                <a:lnTo>
                  <a:pt x="18" y="206"/>
                </a:lnTo>
                <a:lnTo>
                  <a:pt x="12" y="198"/>
                </a:lnTo>
                <a:lnTo>
                  <a:pt x="8" y="196"/>
                </a:lnTo>
                <a:lnTo>
                  <a:pt x="10" y="190"/>
                </a:lnTo>
                <a:lnTo>
                  <a:pt x="10" y="188"/>
                </a:lnTo>
                <a:lnTo>
                  <a:pt x="10" y="182"/>
                </a:lnTo>
                <a:lnTo>
                  <a:pt x="10" y="180"/>
                </a:lnTo>
                <a:lnTo>
                  <a:pt x="10" y="176"/>
                </a:lnTo>
                <a:lnTo>
                  <a:pt x="10" y="174"/>
                </a:lnTo>
                <a:lnTo>
                  <a:pt x="8" y="168"/>
                </a:lnTo>
                <a:lnTo>
                  <a:pt x="10" y="164"/>
                </a:lnTo>
                <a:lnTo>
                  <a:pt x="10" y="162"/>
                </a:lnTo>
                <a:lnTo>
                  <a:pt x="10" y="160"/>
                </a:lnTo>
                <a:lnTo>
                  <a:pt x="10" y="158"/>
                </a:lnTo>
                <a:lnTo>
                  <a:pt x="10" y="148"/>
                </a:lnTo>
                <a:lnTo>
                  <a:pt x="12" y="148"/>
                </a:lnTo>
                <a:lnTo>
                  <a:pt x="14" y="144"/>
                </a:lnTo>
                <a:lnTo>
                  <a:pt x="16" y="142"/>
                </a:lnTo>
                <a:lnTo>
                  <a:pt x="16" y="136"/>
                </a:lnTo>
                <a:lnTo>
                  <a:pt x="14" y="134"/>
                </a:lnTo>
                <a:lnTo>
                  <a:pt x="10" y="128"/>
                </a:lnTo>
                <a:lnTo>
                  <a:pt x="8" y="124"/>
                </a:lnTo>
                <a:lnTo>
                  <a:pt x="2" y="124"/>
                </a:lnTo>
                <a:lnTo>
                  <a:pt x="0" y="124"/>
                </a:lnTo>
                <a:lnTo>
                  <a:pt x="0" y="118"/>
                </a:lnTo>
                <a:lnTo>
                  <a:pt x="2" y="114"/>
                </a:lnTo>
                <a:lnTo>
                  <a:pt x="2" y="112"/>
                </a:lnTo>
                <a:lnTo>
                  <a:pt x="8" y="108"/>
                </a:lnTo>
                <a:lnTo>
                  <a:pt x="8" y="102"/>
                </a:lnTo>
                <a:lnTo>
                  <a:pt x="10" y="102"/>
                </a:lnTo>
                <a:lnTo>
                  <a:pt x="10" y="98"/>
                </a:lnTo>
                <a:lnTo>
                  <a:pt x="12" y="96"/>
                </a:lnTo>
                <a:lnTo>
                  <a:pt x="18" y="92"/>
                </a:lnTo>
                <a:lnTo>
                  <a:pt x="20" y="88"/>
                </a:lnTo>
                <a:lnTo>
                  <a:pt x="26" y="88"/>
                </a:lnTo>
                <a:lnTo>
                  <a:pt x="28" y="86"/>
                </a:lnTo>
                <a:lnTo>
                  <a:pt x="30" y="86"/>
                </a:lnTo>
                <a:lnTo>
                  <a:pt x="32" y="86"/>
                </a:lnTo>
                <a:lnTo>
                  <a:pt x="32" y="82"/>
                </a:lnTo>
                <a:lnTo>
                  <a:pt x="34" y="82"/>
                </a:lnTo>
                <a:lnTo>
                  <a:pt x="34" y="74"/>
                </a:lnTo>
                <a:lnTo>
                  <a:pt x="34" y="52"/>
                </a:lnTo>
                <a:lnTo>
                  <a:pt x="32" y="30"/>
                </a:lnTo>
                <a:lnTo>
                  <a:pt x="38" y="30"/>
                </a:lnTo>
                <a:lnTo>
                  <a:pt x="44" y="22"/>
                </a:lnTo>
                <a:lnTo>
                  <a:pt x="50" y="28"/>
                </a:lnTo>
                <a:lnTo>
                  <a:pt x="56" y="28"/>
                </a:lnTo>
                <a:lnTo>
                  <a:pt x="76" y="18"/>
                </a:lnTo>
                <a:lnTo>
                  <a:pt x="118" y="0"/>
                </a:lnTo>
                <a:lnTo>
                  <a:pt x="122" y="2"/>
                </a:lnTo>
                <a:lnTo>
                  <a:pt x="122" y="6"/>
                </a:lnTo>
                <a:lnTo>
                  <a:pt x="116" y="32"/>
                </a:lnTo>
                <a:lnTo>
                  <a:pt x="126" y="26"/>
                </a:lnTo>
                <a:lnTo>
                  <a:pt x="138" y="30"/>
                </a:lnTo>
                <a:lnTo>
                  <a:pt x="146" y="32"/>
                </a:lnTo>
                <a:lnTo>
                  <a:pt x="148" y="36"/>
                </a:lnTo>
                <a:lnTo>
                  <a:pt x="152" y="32"/>
                </a:lnTo>
                <a:lnTo>
                  <a:pt x="152" y="36"/>
                </a:lnTo>
                <a:lnTo>
                  <a:pt x="154" y="36"/>
                </a:lnTo>
                <a:lnTo>
                  <a:pt x="154" y="38"/>
                </a:lnTo>
                <a:lnTo>
                  <a:pt x="160" y="38"/>
                </a:lnTo>
                <a:lnTo>
                  <a:pt x="162" y="42"/>
                </a:lnTo>
                <a:lnTo>
                  <a:pt x="164" y="46"/>
                </a:lnTo>
                <a:lnTo>
                  <a:pt x="164" y="48"/>
                </a:lnTo>
                <a:lnTo>
                  <a:pt x="166" y="52"/>
                </a:lnTo>
                <a:lnTo>
                  <a:pt x="176" y="54"/>
                </a:lnTo>
                <a:lnTo>
                  <a:pt x="226" y="62"/>
                </a:lnTo>
                <a:lnTo>
                  <a:pt x="236" y="68"/>
                </a:lnTo>
                <a:lnTo>
                  <a:pt x="238" y="70"/>
                </a:lnTo>
                <a:lnTo>
                  <a:pt x="246" y="72"/>
                </a:lnTo>
                <a:lnTo>
                  <a:pt x="252" y="72"/>
                </a:lnTo>
                <a:lnTo>
                  <a:pt x="254" y="72"/>
                </a:lnTo>
                <a:lnTo>
                  <a:pt x="256" y="74"/>
                </a:lnTo>
                <a:lnTo>
                  <a:pt x="258" y="74"/>
                </a:lnTo>
                <a:lnTo>
                  <a:pt x="258" y="72"/>
                </a:lnTo>
                <a:lnTo>
                  <a:pt x="260" y="72"/>
                </a:lnTo>
                <a:lnTo>
                  <a:pt x="262" y="72"/>
                </a:lnTo>
                <a:lnTo>
                  <a:pt x="266" y="72"/>
                </a:lnTo>
                <a:lnTo>
                  <a:pt x="266" y="74"/>
                </a:lnTo>
                <a:lnTo>
                  <a:pt x="268" y="74"/>
                </a:lnTo>
                <a:lnTo>
                  <a:pt x="270" y="74"/>
                </a:lnTo>
                <a:lnTo>
                  <a:pt x="272" y="74"/>
                </a:lnTo>
                <a:lnTo>
                  <a:pt x="274" y="76"/>
                </a:lnTo>
                <a:lnTo>
                  <a:pt x="276" y="76"/>
                </a:lnTo>
                <a:lnTo>
                  <a:pt x="280" y="74"/>
                </a:lnTo>
                <a:lnTo>
                  <a:pt x="282" y="76"/>
                </a:lnTo>
                <a:lnTo>
                  <a:pt x="284" y="76"/>
                </a:lnTo>
                <a:lnTo>
                  <a:pt x="286" y="76"/>
                </a:lnTo>
                <a:lnTo>
                  <a:pt x="288" y="78"/>
                </a:lnTo>
                <a:lnTo>
                  <a:pt x="288" y="82"/>
                </a:lnTo>
                <a:lnTo>
                  <a:pt x="290" y="82"/>
                </a:lnTo>
                <a:lnTo>
                  <a:pt x="288" y="86"/>
                </a:lnTo>
                <a:lnTo>
                  <a:pt x="288" y="88"/>
                </a:lnTo>
                <a:lnTo>
                  <a:pt x="290" y="90"/>
                </a:lnTo>
                <a:lnTo>
                  <a:pt x="292" y="90"/>
                </a:lnTo>
                <a:lnTo>
                  <a:pt x="298" y="88"/>
                </a:lnTo>
                <a:lnTo>
                  <a:pt x="298" y="90"/>
                </a:lnTo>
                <a:lnTo>
                  <a:pt x="304" y="92"/>
                </a:lnTo>
                <a:lnTo>
                  <a:pt x="306" y="96"/>
                </a:lnTo>
                <a:lnTo>
                  <a:pt x="308" y="96"/>
                </a:lnTo>
                <a:lnTo>
                  <a:pt x="312" y="98"/>
                </a:lnTo>
                <a:lnTo>
                  <a:pt x="308" y="98"/>
                </a:lnTo>
                <a:lnTo>
                  <a:pt x="308" y="100"/>
                </a:lnTo>
                <a:lnTo>
                  <a:pt x="306" y="100"/>
                </a:lnTo>
                <a:lnTo>
                  <a:pt x="312" y="104"/>
                </a:lnTo>
                <a:lnTo>
                  <a:pt x="312" y="106"/>
                </a:lnTo>
                <a:lnTo>
                  <a:pt x="308" y="106"/>
                </a:lnTo>
                <a:lnTo>
                  <a:pt x="308" y="108"/>
                </a:lnTo>
                <a:lnTo>
                  <a:pt x="312" y="114"/>
                </a:lnTo>
                <a:lnTo>
                  <a:pt x="308" y="116"/>
                </a:lnTo>
                <a:lnTo>
                  <a:pt x="306" y="118"/>
                </a:lnTo>
                <a:lnTo>
                  <a:pt x="308" y="120"/>
                </a:lnTo>
                <a:lnTo>
                  <a:pt x="306" y="124"/>
                </a:lnTo>
                <a:lnTo>
                  <a:pt x="308" y="128"/>
                </a:lnTo>
                <a:lnTo>
                  <a:pt x="308" y="124"/>
                </a:lnTo>
                <a:lnTo>
                  <a:pt x="314" y="124"/>
                </a:lnTo>
                <a:lnTo>
                  <a:pt x="318" y="122"/>
                </a:lnTo>
                <a:lnTo>
                  <a:pt x="320" y="124"/>
                </a:lnTo>
                <a:lnTo>
                  <a:pt x="318" y="132"/>
                </a:lnTo>
                <a:lnTo>
                  <a:pt x="318" y="134"/>
                </a:lnTo>
                <a:lnTo>
                  <a:pt x="318" y="136"/>
                </a:lnTo>
                <a:lnTo>
                  <a:pt x="316" y="138"/>
                </a:lnTo>
                <a:lnTo>
                  <a:pt x="316" y="142"/>
                </a:lnTo>
                <a:lnTo>
                  <a:pt x="320" y="144"/>
                </a:lnTo>
                <a:lnTo>
                  <a:pt x="320" y="146"/>
                </a:lnTo>
                <a:lnTo>
                  <a:pt x="328" y="148"/>
                </a:lnTo>
                <a:lnTo>
                  <a:pt x="326" y="150"/>
                </a:lnTo>
                <a:lnTo>
                  <a:pt x="326" y="154"/>
                </a:lnTo>
                <a:lnTo>
                  <a:pt x="318" y="160"/>
                </a:lnTo>
                <a:close/>
                <a:moveTo>
                  <a:pt x="358" y="128"/>
                </a:moveTo>
                <a:lnTo>
                  <a:pt x="362" y="124"/>
                </a:lnTo>
                <a:lnTo>
                  <a:pt x="362" y="132"/>
                </a:lnTo>
                <a:lnTo>
                  <a:pt x="358" y="130"/>
                </a:lnTo>
                <a:lnTo>
                  <a:pt x="360" y="138"/>
                </a:lnTo>
                <a:lnTo>
                  <a:pt x="358" y="138"/>
                </a:lnTo>
                <a:lnTo>
                  <a:pt x="360" y="144"/>
                </a:lnTo>
                <a:lnTo>
                  <a:pt x="358" y="144"/>
                </a:lnTo>
                <a:lnTo>
                  <a:pt x="358" y="148"/>
                </a:lnTo>
                <a:lnTo>
                  <a:pt x="356" y="148"/>
                </a:lnTo>
                <a:lnTo>
                  <a:pt x="352" y="154"/>
                </a:lnTo>
                <a:lnTo>
                  <a:pt x="352" y="160"/>
                </a:lnTo>
                <a:lnTo>
                  <a:pt x="350" y="164"/>
                </a:lnTo>
                <a:lnTo>
                  <a:pt x="346" y="172"/>
                </a:lnTo>
                <a:lnTo>
                  <a:pt x="342" y="168"/>
                </a:lnTo>
                <a:lnTo>
                  <a:pt x="338" y="162"/>
                </a:lnTo>
                <a:lnTo>
                  <a:pt x="342" y="152"/>
                </a:lnTo>
                <a:lnTo>
                  <a:pt x="346" y="148"/>
                </a:lnTo>
                <a:lnTo>
                  <a:pt x="348" y="138"/>
                </a:lnTo>
                <a:lnTo>
                  <a:pt x="350" y="138"/>
                </a:lnTo>
                <a:lnTo>
                  <a:pt x="358" y="128"/>
                </a:lnTo>
                <a:close/>
              </a:path>
            </a:pathLst>
          </a:custGeom>
          <a:solidFill>
            <a:srgbClr val="92D05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59" name="Freeform 261"/>
          <p:cNvSpPr>
            <a:spLocks/>
          </p:cNvSpPr>
          <p:nvPr/>
        </p:nvSpPr>
        <p:spPr bwMode="auto">
          <a:xfrm>
            <a:off x="2036763" y="974725"/>
            <a:ext cx="781050" cy="1265238"/>
          </a:xfrm>
          <a:custGeom>
            <a:avLst/>
            <a:gdLst>
              <a:gd name="T0" fmla="*/ 137902950 w 410"/>
              <a:gd name="T1" fmla="*/ 1573557123 h 666"/>
              <a:gd name="T2" fmla="*/ 159677100 w 410"/>
              <a:gd name="T3" fmla="*/ 1508593041 h 666"/>
              <a:gd name="T4" fmla="*/ 152419050 w 410"/>
              <a:gd name="T5" fmla="*/ 1450848035 h 666"/>
              <a:gd name="T6" fmla="*/ 130644900 w 410"/>
              <a:gd name="T7" fmla="*/ 1443630859 h 666"/>
              <a:gd name="T8" fmla="*/ 130644900 w 410"/>
              <a:gd name="T9" fmla="*/ 1371449601 h 666"/>
              <a:gd name="T10" fmla="*/ 188709300 w 410"/>
              <a:gd name="T11" fmla="*/ 1299266443 h 666"/>
              <a:gd name="T12" fmla="*/ 246773700 w 410"/>
              <a:gd name="T13" fmla="*/ 1248740512 h 666"/>
              <a:gd name="T14" fmla="*/ 275805900 w 410"/>
              <a:gd name="T15" fmla="*/ 1198212682 h 666"/>
              <a:gd name="T16" fmla="*/ 370160550 w 410"/>
              <a:gd name="T17" fmla="*/ 1068286418 h 666"/>
              <a:gd name="T18" fmla="*/ 319354200 w 410"/>
              <a:gd name="T19" fmla="*/ 981668908 h 666"/>
              <a:gd name="T20" fmla="*/ 297580050 w 410"/>
              <a:gd name="T21" fmla="*/ 887832323 h 666"/>
              <a:gd name="T22" fmla="*/ 297580050 w 410"/>
              <a:gd name="T23" fmla="*/ 808433889 h 666"/>
              <a:gd name="T24" fmla="*/ 370160550 w 410"/>
              <a:gd name="T25" fmla="*/ 498051630 h 666"/>
              <a:gd name="T26" fmla="*/ 653224500 w 410"/>
              <a:gd name="T27" fmla="*/ 202107522 h 666"/>
              <a:gd name="T28" fmla="*/ 638708400 w 410"/>
              <a:gd name="T29" fmla="*/ 411434120 h 666"/>
              <a:gd name="T30" fmla="*/ 660482550 w 410"/>
              <a:gd name="T31" fmla="*/ 461961951 h 666"/>
              <a:gd name="T32" fmla="*/ 660482550 w 410"/>
              <a:gd name="T33" fmla="*/ 526924133 h 666"/>
              <a:gd name="T34" fmla="*/ 660482550 w 410"/>
              <a:gd name="T35" fmla="*/ 555798536 h 666"/>
              <a:gd name="T36" fmla="*/ 704030850 w 410"/>
              <a:gd name="T37" fmla="*/ 606324467 h 666"/>
              <a:gd name="T38" fmla="*/ 754837200 w 410"/>
              <a:gd name="T39" fmla="*/ 678505725 h 666"/>
              <a:gd name="T40" fmla="*/ 791127450 w 410"/>
              <a:gd name="T41" fmla="*/ 736250731 h 666"/>
              <a:gd name="T42" fmla="*/ 805643550 w 410"/>
              <a:gd name="T43" fmla="*/ 779559486 h 666"/>
              <a:gd name="T44" fmla="*/ 841933800 w 410"/>
              <a:gd name="T45" fmla="*/ 815651065 h 666"/>
              <a:gd name="T46" fmla="*/ 870966000 w 410"/>
              <a:gd name="T47" fmla="*/ 830087316 h 666"/>
              <a:gd name="T48" fmla="*/ 870966000 w 410"/>
              <a:gd name="T49" fmla="*/ 880615147 h 666"/>
              <a:gd name="T50" fmla="*/ 849191850 w 410"/>
              <a:gd name="T51" fmla="*/ 981668908 h 666"/>
              <a:gd name="T52" fmla="*/ 827417700 w 410"/>
              <a:gd name="T53" fmla="*/ 1017758587 h 666"/>
              <a:gd name="T54" fmla="*/ 827417700 w 410"/>
              <a:gd name="T55" fmla="*/ 1061067342 h 666"/>
              <a:gd name="T56" fmla="*/ 805643550 w 410"/>
              <a:gd name="T57" fmla="*/ 1089941745 h 666"/>
              <a:gd name="T58" fmla="*/ 798385500 w 410"/>
              <a:gd name="T59" fmla="*/ 1140467675 h 666"/>
              <a:gd name="T60" fmla="*/ 805643550 w 410"/>
              <a:gd name="T61" fmla="*/ 1176559254 h 666"/>
              <a:gd name="T62" fmla="*/ 849191850 w 410"/>
              <a:gd name="T63" fmla="*/ 1198212682 h 666"/>
              <a:gd name="T64" fmla="*/ 885482100 w 410"/>
              <a:gd name="T65" fmla="*/ 1176559254 h 666"/>
              <a:gd name="T66" fmla="*/ 914514300 w 410"/>
              <a:gd name="T67" fmla="*/ 1154903927 h 666"/>
              <a:gd name="T68" fmla="*/ 950804550 w 410"/>
              <a:gd name="T69" fmla="*/ 1183776430 h 666"/>
              <a:gd name="T70" fmla="*/ 936288450 w 410"/>
              <a:gd name="T71" fmla="*/ 1234304261 h 666"/>
              <a:gd name="T72" fmla="*/ 965320650 w 410"/>
              <a:gd name="T73" fmla="*/ 1320921770 h 666"/>
              <a:gd name="T74" fmla="*/ 979836750 w 410"/>
              <a:gd name="T75" fmla="*/ 1364230525 h 666"/>
              <a:gd name="T76" fmla="*/ 979836750 w 410"/>
              <a:gd name="T77" fmla="*/ 1429194607 h 666"/>
              <a:gd name="T78" fmla="*/ 1045159200 w 410"/>
              <a:gd name="T79" fmla="*/ 1472503362 h 666"/>
              <a:gd name="T80" fmla="*/ 1052417250 w 410"/>
              <a:gd name="T81" fmla="*/ 1537465544 h 666"/>
              <a:gd name="T82" fmla="*/ 1081449450 w 410"/>
              <a:gd name="T83" fmla="*/ 1595210551 h 666"/>
              <a:gd name="T84" fmla="*/ 1124997750 w 410"/>
              <a:gd name="T85" fmla="*/ 1566338047 h 666"/>
              <a:gd name="T86" fmla="*/ 1197578250 w 410"/>
              <a:gd name="T87" fmla="*/ 1595210551 h 666"/>
              <a:gd name="T88" fmla="*/ 1241126550 w 410"/>
              <a:gd name="T89" fmla="*/ 1573557123 h 666"/>
              <a:gd name="T90" fmla="*/ 1299190950 w 410"/>
              <a:gd name="T91" fmla="*/ 1580774299 h 666"/>
              <a:gd name="T92" fmla="*/ 1371771450 w 410"/>
              <a:gd name="T93" fmla="*/ 1595210551 h 666"/>
              <a:gd name="T94" fmla="*/ 1408061700 w 410"/>
              <a:gd name="T95" fmla="*/ 1573557123 h 666"/>
              <a:gd name="T96" fmla="*/ 1429835850 w 410"/>
              <a:gd name="T97" fmla="*/ 1537465544 h 666"/>
              <a:gd name="T98" fmla="*/ 1458868050 w 410"/>
              <a:gd name="T99" fmla="*/ 1587993375 h 666"/>
              <a:gd name="T100" fmla="*/ 1480642200 w 410"/>
              <a:gd name="T101" fmla="*/ 1631302129 h 666"/>
              <a:gd name="T102" fmla="*/ 1393545600 w 410"/>
              <a:gd name="T103" fmla="*/ 2147483647 h 666"/>
              <a:gd name="T104" fmla="*/ 682256700 w 410"/>
              <a:gd name="T105" fmla="*/ 2147483647 h 666"/>
              <a:gd name="T106" fmla="*/ 116128800 w 410"/>
              <a:gd name="T107" fmla="*/ 1624084954 h 66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410" h="666">
                <a:moveTo>
                  <a:pt x="32" y="450"/>
                </a:moveTo>
                <a:lnTo>
                  <a:pt x="32" y="446"/>
                </a:lnTo>
                <a:lnTo>
                  <a:pt x="32" y="440"/>
                </a:lnTo>
                <a:lnTo>
                  <a:pt x="36" y="438"/>
                </a:lnTo>
                <a:lnTo>
                  <a:pt x="36" y="436"/>
                </a:lnTo>
                <a:lnTo>
                  <a:pt x="38" y="436"/>
                </a:lnTo>
                <a:lnTo>
                  <a:pt x="40" y="436"/>
                </a:lnTo>
                <a:lnTo>
                  <a:pt x="40" y="432"/>
                </a:lnTo>
                <a:lnTo>
                  <a:pt x="42" y="426"/>
                </a:lnTo>
                <a:lnTo>
                  <a:pt x="44" y="424"/>
                </a:lnTo>
                <a:lnTo>
                  <a:pt x="42" y="418"/>
                </a:lnTo>
                <a:lnTo>
                  <a:pt x="44" y="418"/>
                </a:lnTo>
                <a:lnTo>
                  <a:pt x="50" y="412"/>
                </a:lnTo>
                <a:lnTo>
                  <a:pt x="50" y="410"/>
                </a:lnTo>
                <a:lnTo>
                  <a:pt x="44" y="408"/>
                </a:lnTo>
                <a:lnTo>
                  <a:pt x="46" y="406"/>
                </a:lnTo>
                <a:lnTo>
                  <a:pt x="44" y="404"/>
                </a:lnTo>
                <a:lnTo>
                  <a:pt x="42" y="402"/>
                </a:lnTo>
                <a:lnTo>
                  <a:pt x="42" y="404"/>
                </a:lnTo>
                <a:lnTo>
                  <a:pt x="40" y="402"/>
                </a:lnTo>
                <a:lnTo>
                  <a:pt x="40" y="400"/>
                </a:lnTo>
                <a:lnTo>
                  <a:pt x="38" y="400"/>
                </a:lnTo>
                <a:lnTo>
                  <a:pt x="36" y="402"/>
                </a:lnTo>
                <a:lnTo>
                  <a:pt x="36" y="400"/>
                </a:lnTo>
                <a:lnTo>
                  <a:pt x="32" y="396"/>
                </a:lnTo>
                <a:lnTo>
                  <a:pt x="32" y="394"/>
                </a:lnTo>
                <a:lnTo>
                  <a:pt x="36" y="392"/>
                </a:lnTo>
                <a:lnTo>
                  <a:pt x="32" y="388"/>
                </a:lnTo>
                <a:lnTo>
                  <a:pt x="36" y="386"/>
                </a:lnTo>
                <a:lnTo>
                  <a:pt x="36" y="380"/>
                </a:lnTo>
                <a:lnTo>
                  <a:pt x="38" y="380"/>
                </a:lnTo>
                <a:lnTo>
                  <a:pt x="38" y="378"/>
                </a:lnTo>
                <a:lnTo>
                  <a:pt x="42" y="376"/>
                </a:lnTo>
                <a:lnTo>
                  <a:pt x="42" y="374"/>
                </a:lnTo>
                <a:lnTo>
                  <a:pt x="50" y="364"/>
                </a:lnTo>
                <a:lnTo>
                  <a:pt x="52" y="360"/>
                </a:lnTo>
                <a:lnTo>
                  <a:pt x="58" y="360"/>
                </a:lnTo>
                <a:lnTo>
                  <a:pt x="60" y="356"/>
                </a:lnTo>
                <a:lnTo>
                  <a:pt x="62" y="352"/>
                </a:lnTo>
                <a:lnTo>
                  <a:pt x="66" y="352"/>
                </a:lnTo>
                <a:lnTo>
                  <a:pt x="68" y="348"/>
                </a:lnTo>
                <a:lnTo>
                  <a:pt x="68" y="346"/>
                </a:lnTo>
                <a:lnTo>
                  <a:pt x="68" y="344"/>
                </a:lnTo>
                <a:lnTo>
                  <a:pt x="68" y="342"/>
                </a:lnTo>
                <a:lnTo>
                  <a:pt x="68" y="340"/>
                </a:lnTo>
                <a:lnTo>
                  <a:pt x="72" y="336"/>
                </a:lnTo>
                <a:lnTo>
                  <a:pt x="74" y="334"/>
                </a:lnTo>
                <a:lnTo>
                  <a:pt x="76" y="332"/>
                </a:lnTo>
                <a:lnTo>
                  <a:pt x="84" y="320"/>
                </a:lnTo>
                <a:lnTo>
                  <a:pt x="86" y="316"/>
                </a:lnTo>
                <a:lnTo>
                  <a:pt x="92" y="306"/>
                </a:lnTo>
                <a:lnTo>
                  <a:pt x="96" y="304"/>
                </a:lnTo>
                <a:lnTo>
                  <a:pt x="100" y="298"/>
                </a:lnTo>
                <a:lnTo>
                  <a:pt x="102" y="296"/>
                </a:lnTo>
                <a:lnTo>
                  <a:pt x="100" y="288"/>
                </a:lnTo>
                <a:lnTo>
                  <a:pt x="100" y="286"/>
                </a:lnTo>
                <a:lnTo>
                  <a:pt x="100" y="282"/>
                </a:lnTo>
                <a:lnTo>
                  <a:pt x="96" y="276"/>
                </a:lnTo>
                <a:lnTo>
                  <a:pt x="92" y="274"/>
                </a:lnTo>
                <a:lnTo>
                  <a:pt x="88" y="272"/>
                </a:lnTo>
                <a:lnTo>
                  <a:pt x="88" y="270"/>
                </a:lnTo>
                <a:lnTo>
                  <a:pt x="86" y="266"/>
                </a:lnTo>
                <a:lnTo>
                  <a:pt x="84" y="258"/>
                </a:lnTo>
                <a:lnTo>
                  <a:pt x="84" y="256"/>
                </a:lnTo>
                <a:lnTo>
                  <a:pt x="82" y="250"/>
                </a:lnTo>
                <a:lnTo>
                  <a:pt x="82" y="246"/>
                </a:lnTo>
                <a:lnTo>
                  <a:pt x="86" y="242"/>
                </a:lnTo>
                <a:lnTo>
                  <a:pt x="84" y="238"/>
                </a:lnTo>
                <a:lnTo>
                  <a:pt x="84" y="234"/>
                </a:lnTo>
                <a:lnTo>
                  <a:pt x="84" y="228"/>
                </a:lnTo>
                <a:lnTo>
                  <a:pt x="84" y="226"/>
                </a:lnTo>
                <a:lnTo>
                  <a:pt x="82" y="224"/>
                </a:lnTo>
                <a:lnTo>
                  <a:pt x="84" y="222"/>
                </a:lnTo>
                <a:lnTo>
                  <a:pt x="84" y="216"/>
                </a:lnTo>
                <a:lnTo>
                  <a:pt x="86" y="208"/>
                </a:lnTo>
                <a:lnTo>
                  <a:pt x="98" y="160"/>
                </a:lnTo>
                <a:lnTo>
                  <a:pt x="100" y="148"/>
                </a:lnTo>
                <a:lnTo>
                  <a:pt x="102" y="138"/>
                </a:lnTo>
                <a:lnTo>
                  <a:pt x="114" y="88"/>
                </a:lnTo>
                <a:lnTo>
                  <a:pt x="116" y="82"/>
                </a:lnTo>
                <a:lnTo>
                  <a:pt x="130" y="14"/>
                </a:lnTo>
                <a:lnTo>
                  <a:pt x="134" y="0"/>
                </a:lnTo>
                <a:lnTo>
                  <a:pt x="188" y="12"/>
                </a:lnTo>
                <a:lnTo>
                  <a:pt x="180" y="56"/>
                </a:lnTo>
                <a:lnTo>
                  <a:pt x="174" y="78"/>
                </a:lnTo>
                <a:lnTo>
                  <a:pt x="172" y="100"/>
                </a:lnTo>
                <a:lnTo>
                  <a:pt x="172" y="102"/>
                </a:lnTo>
                <a:lnTo>
                  <a:pt x="174" y="104"/>
                </a:lnTo>
                <a:lnTo>
                  <a:pt x="176" y="112"/>
                </a:lnTo>
                <a:lnTo>
                  <a:pt x="176" y="114"/>
                </a:lnTo>
                <a:lnTo>
                  <a:pt x="178" y="114"/>
                </a:lnTo>
                <a:lnTo>
                  <a:pt x="178" y="116"/>
                </a:lnTo>
                <a:lnTo>
                  <a:pt x="178" y="120"/>
                </a:lnTo>
                <a:lnTo>
                  <a:pt x="180" y="122"/>
                </a:lnTo>
                <a:lnTo>
                  <a:pt x="180" y="124"/>
                </a:lnTo>
                <a:lnTo>
                  <a:pt x="182" y="128"/>
                </a:lnTo>
                <a:lnTo>
                  <a:pt x="182" y="132"/>
                </a:lnTo>
                <a:lnTo>
                  <a:pt x="184" y="134"/>
                </a:lnTo>
                <a:lnTo>
                  <a:pt x="184" y="136"/>
                </a:lnTo>
                <a:lnTo>
                  <a:pt x="180" y="140"/>
                </a:lnTo>
                <a:lnTo>
                  <a:pt x="182" y="144"/>
                </a:lnTo>
                <a:lnTo>
                  <a:pt x="182" y="146"/>
                </a:lnTo>
                <a:lnTo>
                  <a:pt x="184" y="148"/>
                </a:lnTo>
                <a:lnTo>
                  <a:pt x="182" y="150"/>
                </a:lnTo>
                <a:lnTo>
                  <a:pt x="178" y="148"/>
                </a:lnTo>
                <a:lnTo>
                  <a:pt x="178" y="150"/>
                </a:lnTo>
                <a:lnTo>
                  <a:pt x="182" y="152"/>
                </a:lnTo>
                <a:lnTo>
                  <a:pt x="182" y="154"/>
                </a:lnTo>
                <a:lnTo>
                  <a:pt x="184" y="158"/>
                </a:lnTo>
                <a:lnTo>
                  <a:pt x="188" y="160"/>
                </a:lnTo>
                <a:lnTo>
                  <a:pt x="190" y="164"/>
                </a:lnTo>
                <a:lnTo>
                  <a:pt x="190" y="166"/>
                </a:lnTo>
                <a:lnTo>
                  <a:pt x="194" y="166"/>
                </a:lnTo>
                <a:lnTo>
                  <a:pt x="194" y="168"/>
                </a:lnTo>
                <a:lnTo>
                  <a:pt x="198" y="168"/>
                </a:lnTo>
                <a:lnTo>
                  <a:pt x="198" y="170"/>
                </a:lnTo>
                <a:lnTo>
                  <a:pt x="198" y="176"/>
                </a:lnTo>
                <a:lnTo>
                  <a:pt x="206" y="182"/>
                </a:lnTo>
                <a:lnTo>
                  <a:pt x="206" y="184"/>
                </a:lnTo>
                <a:lnTo>
                  <a:pt x="208" y="188"/>
                </a:lnTo>
                <a:lnTo>
                  <a:pt x="210" y="192"/>
                </a:lnTo>
                <a:lnTo>
                  <a:pt x="210" y="196"/>
                </a:lnTo>
                <a:lnTo>
                  <a:pt x="210" y="198"/>
                </a:lnTo>
                <a:lnTo>
                  <a:pt x="212" y="198"/>
                </a:lnTo>
                <a:lnTo>
                  <a:pt x="214" y="200"/>
                </a:lnTo>
                <a:lnTo>
                  <a:pt x="218" y="204"/>
                </a:lnTo>
                <a:lnTo>
                  <a:pt x="214" y="206"/>
                </a:lnTo>
                <a:lnTo>
                  <a:pt x="214" y="208"/>
                </a:lnTo>
                <a:lnTo>
                  <a:pt x="214" y="212"/>
                </a:lnTo>
                <a:lnTo>
                  <a:pt x="218" y="214"/>
                </a:lnTo>
                <a:lnTo>
                  <a:pt x="220" y="216"/>
                </a:lnTo>
                <a:lnTo>
                  <a:pt x="222" y="216"/>
                </a:lnTo>
                <a:lnTo>
                  <a:pt x="222" y="220"/>
                </a:lnTo>
                <a:lnTo>
                  <a:pt x="222" y="224"/>
                </a:lnTo>
                <a:lnTo>
                  <a:pt x="224" y="224"/>
                </a:lnTo>
                <a:lnTo>
                  <a:pt x="226" y="222"/>
                </a:lnTo>
                <a:lnTo>
                  <a:pt x="228" y="222"/>
                </a:lnTo>
                <a:lnTo>
                  <a:pt x="232" y="226"/>
                </a:lnTo>
                <a:lnTo>
                  <a:pt x="228" y="226"/>
                </a:lnTo>
                <a:lnTo>
                  <a:pt x="228" y="228"/>
                </a:lnTo>
                <a:lnTo>
                  <a:pt x="232" y="230"/>
                </a:lnTo>
                <a:lnTo>
                  <a:pt x="236" y="230"/>
                </a:lnTo>
                <a:lnTo>
                  <a:pt x="238" y="234"/>
                </a:lnTo>
                <a:lnTo>
                  <a:pt x="240" y="230"/>
                </a:lnTo>
                <a:lnTo>
                  <a:pt x="244" y="230"/>
                </a:lnTo>
                <a:lnTo>
                  <a:pt x="248" y="234"/>
                </a:lnTo>
                <a:lnTo>
                  <a:pt x="248" y="236"/>
                </a:lnTo>
                <a:lnTo>
                  <a:pt x="244" y="238"/>
                </a:lnTo>
                <a:lnTo>
                  <a:pt x="242" y="244"/>
                </a:lnTo>
                <a:lnTo>
                  <a:pt x="240" y="244"/>
                </a:lnTo>
                <a:lnTo>
                  <a:pt x="240" y="252"/>
                </a:lnTo>
                <a:lnTo>
                  <a:pt x="238" y="254"/>
                </a:lnTo>
                <a:lnTo>
                  <a:pt x="236" y="264"/>
                </a:lnTo>
                <a:lnTo>
                  <a:pt x="232" y="266"/>
                </a:lnTo>
                <a:lnTo>
                  <a:pt x="234" y="268"/>
                </a:lnTo>
                <a:lnTo>
                  <a:pt x="234" y="272"/>
                </a:lnTo>
                <a:lnTo>
                  <a:pt x="232" y="272"/>
                </a:lnTo>
                <a:lnTo>
                  <a:pt x="228" y="272"/>
                </a:lnTo>
                <a:lnTo>
                  <a:pt x="226" y="274"/>
                </a:lnTo>
                <a:lnTo>
                  <a:pt x="228" y="276"/>
                </a:lnTo>
                <a:lnTo>
                  <a:pt x="232" y="280"/>
                </a:lnTo>
                <a:lnTo>
                  <a:pt x="228" y="282"/>
                </a:lnTo>
                <a:lnTo>
                  <a:pt x="226" y="284"/>
                </a:lnTo>
                <a:lnTo>
                  <a:pt x="228" y="286"/>
                </a:lnTo>
                <a:lnTo>
                  <a:pt x="226" y="286"/>
                </a:lnTo>
                <a:lnTo>
                  <a:pt x="232" y="288"/>
                </a:lnTo>
                <a:lnTo>
                  <a:pt x="232" y="290"/>
                </a:lnTo>
                <a:lnTo>
                  <a:pt x="228" y="294"/>
                </a:lnTo>
                <a:lnTo>
                  <a:pt x="228" y="296"/>
                </a:lnTo>
                <a:lnTo>
                  <a:pt x="232" y="298"/>
                </a:lnTo>
                <a:lnTo>
                  <a:pt x="228" y="300"/>
                </a:lnTo>
                <a:lnTo>
                  <a:pt x="226" y="300"/>
                </a:lnTo>
                <a:lnTo>
                  <a:pt x="224" y="300"/>
                </a:lnTo>
                <a:lnTo>
                  <a:pt x="222" y="302"/>
                </a:lnTo>
                <a:lnTo>
                  <a:pt x="218" y="304"/>
                </a:lnTo>
                <a:lnTo>
                  <a:pt x="220" y="306"/>
                </a:lnTo>
                <a:lnTo>
                  <a:pt x="220" y="310"/>
                </a:lnTo>
                <a:lnTo>
                  <a:pt x="222" y="312"/>
                </a:lnTo>
                <a:lnTo>
                  <a:pt x="220" y="314"/>
                </a:lnTo>
                <a:lnTo>
                  <a:pt x="220" y="316"/>
                </a:lnTo>
                <a:lnTo>
                  <a:pt x="214" y="318"/>
                </a:lnTo>
                <a:lnTo>
                  <a:pt x="218" y="320"/>
                </a:lnTo>
                <a:lnTo>
                  <a:pt x="214" y="322"/>
                </a:lnTo>
                <a:lnTo>
                  <a:pt x="218" y="322"/>
                </a:lnTo>
                <a:lnTo>
                  <a:pt x="220" y="326"/>
                </a:lnTo>
                <a:lnTo>
                  <a:pt x="222" y="326"/>
                </a:lnTo>
                <a:lnTo>
                  <a:pt x="222" y="328"/>
                </a:lnTo>
                <a:lnTo>
                  <a:pt x="222" y="330"/>
                </a:lnTo>
                <a:lnTo>
                  <a:pt x="224" y="332"/>
                </a:lnTo>
                <a:lnTo>
                  <a:pt x="226" y="334"/>
                </a:lnTo>
                <a:lnTo>
                  <a:pt x="232" y="332"/>
                </a:lnTo>
                <a:lnTo>
                  <a:pt x="234" y="332"/>
                </a:lnTo>
                <a:lnTo>
                  <a:pt x="234" y="328"/>
                </a:lnTo>
                <a:lnTo>
                  <a:pt x="236" y="330"/>
                </a:lnTo>
                <a:lnTo>
                  <a:pt x="238" y="330"/>
                </a:lnTo>
                <a:lnTo>
                  <a:pt x="240" y="328"/>
                </a:lnTo>
                <a:lnTo>
                  <a:pt x="242" y="328"/>
                </a:lnTo>
                <a:lnTo>
                  <a:pt x="244" y="326"/>
                </a:lnTo>
                <a:lnTo>
                  <a:pt x="248" y="322"/>
                </a:lnTo>
                <a:lnTo>
                  <a:pt x="250" y="322"/>
                </a:lnTo>
                <a:lnTo>
                  <a:pt x="250" y="320"/>
                </a:lnTo>
                <a:lnTo>
                  <a:pt x="250" y="318"/>
                </a:lnTo>
                <a:lnTo>
                  <a:pt x="252" y="318"/>
                </a:lnTo>
                <a:lnTo>
                  <a:pt x="252" y="320"/>
                </a:lnTo>
                <a:lnTo>
                  <a:pt x="254" y="320"/>
                </a:lnTo>
                <a:lnTo>
                  <a:pt x="254" y="322"/>
                </a:lnTo>
                <a:lnTo>
                  <a:pt x="256" y="322"/>
                </a:lnTo>
                <a:lnTo>
                  <a:pt x="256" y="326"/>
                </a:lnTo>
                <a:lnTo>
                  <a:pt x="258" y="328"/>
                </a:lnTo>
                <a:lnTo>
                  <a:pt x="262" y="328"/>
                </a:lnTo>
                <a:lnTo>
                  <a:pt x="262" y="330"/>
                </a:lnTo>
                <a:lnTo>
                  <a:pt x="258" y="334"/>
                </a:lnTo>
                <a:lnTo>
                  <a:pt x="262" y="334"/>
                </a:lnTo>
                <a:lnTo>
                  <a:pt x="262" y="336"/>
                </a:lnTo>
                <a:lnTo>
                  <a:pt x="262" y="340"/>
                </a:lnTo>
                <a:lnTo>
                  <a:pt x="258" y="342"/>
                </a:lnTo>
                <a:lnTo>
                  <a:pt x="258" y="344"/>
                </a:lnTo>
                <a:lnTo>
                  <a:pt x="262" y="348"/>
                </a:lnTo>
                <a:lnTo>
                  <a:pt x="262" y="352"/>
                </a:lnTo>
                <a:lnTo>
                  <a:pt x="264" y="358"/>
                </a:lnTo>
                <a:lnTo>
                  <a:pt x="264" y="364"/>
                </a:lnTo>
                <a:lnTo>
                  <a:pt x="266" y="366"/>
                </a:lnTo>
                <a:lnTo>
                  <a:pt x="266" y="370"/>
                </a:lnTo>
                <a:lnTo>
                  <a:pt x="268" y="372"/>
                </a:lnTo>
                <a:lnTo>
                  <a:pt x="268" y="374"/>
                </a:lnTo>
                <a:lnTo>
                  <a:pt x="270" y="374"/>
                </a:lnTo>
                <a:lnTo>
                  <a:pt x="270" y="376"/>
                </a:lnTo>
                <a:lnTo>
                  <a:pt x="270" y="378"/>
                </a:lnTo>
                <a:lnTo>
                  <a:pt x="272" y="380"/>
                </a:lnTo>
                <a:lnTo>
                  <a:pt x="272" y="382"/>
                </a:lnTo>
                <a:lnTo>
                  <a:pt x="272" y="388"/>
                </a:lnTo>
                <a:lnTo>
                  <a:pt x="270" y="388"/>
                </a:lnTo>
                <a:lnTo>
                  <a:pt x="268" y="390"/>
                </a:lnTo>
                <a:lnTo>
                  <a:pt x="270" y="396"/>
                </a:lnTo>
                <a:lnTo>
                  <a:pt x="272" y="400"/>
                </a:lnTo>
                <a:lnTo>
                  <a:pt x="274" y="402"/>
                </a:lnTo>
                <a:lnTo>
                  <a:pt x="274" y="404"/>
                </a:lnTo>
                <a:lnTo>
                  <a:pt x="278" y="404"/>
                </a:lnTo>
                <a:lnTo>
                  <a:pt x="282" y="402"/>
                </a:lnTo>
                <a:lnTo>
                  <a:pt x="288" y="408"/>
                </a:lnTo>
                <a:lnTo>
                  <a:pt x="288" y="410"/>
                </a:lnTo>
                <a:lnTo>
                  <a:pt x="288" y="412"/>
                </a:lnTo>
                <a:lnTo>
                  <a:pt x="290" y="416"/>
                </a:lnTo>
                <a:lnTo>
                  <a:pt x="290" y="420"/>
                </a:lnTo>
                <a:lnTo>
                  <a:pt x="288" y="422"/>
                </a:lnTo>
                <a:lnTo>
                  <a:pt x="290" y="426"/>
                </a:lnTo>
                <a:lnTo>
                  <a:pt x="290" y="428"/>
                </a:lnTo>
                <a:lnTo>
                  <a:pt x="290" y="432"/>
                </a:lnTo>
                <a:lnTo>
                  <a:pt x="290" y="436"/>
                </a:lnTo>
                <a:lnTo>
                  <a:pt x="294" y="440"/>
                </a:lnTo>
                <a:lnTo>
                  <a:pt x="298" y="440"/>
                </a:lnTo>
                <a:lnTo>
                  <a:pt x="298" y="442"/>
                </a:lnTo>
                <a:lnTo>
                  <a:pt x="300" y="446"/>
                </a:lnTo>
                <a:lnTo>
                  <a:pt x="302" y="442"/>
                </a:lnTo>
                <a:lnTo>
                  <a:pt x="302" y="440"/>
                </a:lnTo>
                <a:lnTo>
                  <a:pt x="304" y="436"/>
                </a:lnTo>
                <a:lnTo>
                  <a:pt x="308" y="436"/>
                </a:lnTo>
                <a:lnTo>
                  <a:pt x="310" y="434"/>
                </a:lnTo>
                <a:lnTo>
                  <a:pt x="314" y="436"/>
                </a:lnTo>
                <a:lnTo>
                  <a:pt x="318" y="438"/>
                </a:lnTo>
                <a:lnTo>
                  <a:pt x="320" y="440"/>
                </a:lnTo>
                <a:lnTo>
                  <a:pt x="326" y="440"/>
                </a:lnTo>
                <a:lnTo>
                  <a:pt x="326" y="442"/>
                </a:lnTo>
                <a:lnTo>
                  <a:pt x="330" y="442"/>
                </a:lnTo>
                <a:lnTo>
                  <a:pt x="332" y="438"/>
                </a:lnTo>
                <a:lnTo>
                  <a:pt x="332" y="436"/>
                </a:lnTo>
                <a:lnTo>
                  <a:pt x="338" y="436"/>
                </a:lnTo>
                <a:lnTo>
                  <a:pt x="340" y="434"/>
                </a:lnTo>
                <a:lnTo>
                  <a:pt x="340" y="436"/>
                </a:lnTo>
                <a:lnTo>
                  <a:pt x="342" y="436"/>
                </a:lnTo>
                <a:lnTo>
                  <a:pt x="346" y="438"/>
                </a:lnTo>
                <a:lnTo>
                  <a:pt x="350" y="438"/>
                </a:lnTo>
                <a:lnTo>
                  <a:pt x="350" y="440"/>
                </a:lnTo>
                <a:lnTo>
                  <a:pt x="354" y="438"/>
                </a:lnTo>
                <a:lnTo>
                  <a:pt x="356" y="440"/>
                </a:lnTo>
                <a:lnTo>
                  <a:pt x="358" y="438"/>
                </a:lnTo>
                <a:lnTo>
                  <a:pt x="362" y="438"/>
                </a:lnTo>
                <a:lnTo>
                  <a:pt x="364" y="442"/>
                </a:lnTo>
                <a:lnTo>
                  <a:pt x="368" y="442"/>
                </a:lnTo>
                <a:lnTo>
                  <a:pt x="372" y="442"/>
                </a:lnTo>
                <a:lnTo>
                  <a:pt x="374" y="440"/>
                </a:lnTo>
                <a:lnTo>
                  <a:pt x="378" y="442"/>
                </a:lnTo>
                <a:lnTo>
                  <a:pt x="380" y="442"/>
                </a:lnTo>
                <a:lnTo>
                  <a:pt x="386" y="446"/>
                </a:lnTo>
                <a:lnTo>
                  <a:pt x="386" y="442"/>
                </a:lnTo>
                <a:lnTo>
                  <a:pt x="384" y="438"/>
                </a:lnTo>
                <a:lnTo>
                  <a:pt x="386" y="436"/>
                </a:lnTo>
                <a:lnTo>
                  <a:pt x="388" y="436"/>
                </a:lnTo>
                <a:lnTo>
                  <a:pt x="388" y="434"/>
                </a:lnTo>
                <a:lnTo>
                  <a:pt x="388" y="432"/>
                </a:lnTo>
                <a:lnTo>
                  <a:pt x="388" y="428"/>
                </a:lnTo>
                <a:lnTo>
                  <a:pt x="390" y="428"/>
                </a:lnTo>
                <a:lnTo>
                  <a:pt x="392" y="432"/>
                </a:lnTo>
                <a:lnTo>
                  <a:pt x="394" y="426"/>
                </a:lnTo>
                <a:lnTo>
                  <a:pt x="396" y="428"/>
                </a:lnTo>
                <a:lnTo>
                  <a:pt x="396" y="432"/>
                </a:lnTo>
                <a:lnTo>
                  <a:pt x="400" y="434"/>
                </a:lnTo>
                <a:lnTo>
                  <a:pt x="400" y="438"/>
                </a:lnTo>
                <a:lnTo>
                  <a:pt x="402" y="438"/>
                </a:lnTo>
                <a:lnTo>
                  <a:pt x="402" y="440"/>
                </a:lnTo>
                <a:lnTo>
                  <a:pt x="402" y="442"/>
                </a:lnTo>
                <a:lnTo>
                  <a:pt x="404" y="446"/>
                </a:lnTo>
                <a:lnTo>
                  <a:pt x="404" y="448"/>
                </a:lnTo>
                <a:lnTo>
                  <a:pt x="406" y="448"/>
                </a:lnTo>
                <a:lnTo>
                  <a:pt x="406" y="450"/>
                </a:lnTo>
                <a:lnTo>
                  <a:pt x="408" y="452"/>
                </a:lnTo>
                <a:lnTo>
                  <a:pt x="410" y="454"/>
                </a:lnTo>
                <a:lnTo>
                  <a:pt x="404" y="496"/>
                </a:lnTo>
                <a:lnTo>
                  <a:pt x="396" y="534"/>
                </a:lnTo>
                <a:lnTo>
                  <a:pt x="394" y="556"/>
                </a:lnTo>
                <a:lnTo>
                  <a:pt x="390" y="578"/>
                </a:lnTo>
                <a:lnTo>
                  <a:pt x="384" y="622"/>
                </a:lnTo>
                <a:lnTo>
                  <a:pt x="376" y="666"/>
                </a:lnTo>
                <a:lnTo>
                  <a:pt x="348" y="662"/>
                </a:lnTo>
                <a:lnTo>
                  <a:pt x="310" y="654"/>
                </a:lnTo>
                <a:lnTo>
                  <a:pt x="308" y="654"/>
                </a:lnTo>
                <a:lnTo>
                  <a:pt x="254" y="644"/>
                </a:lnTo>
                <a:lnTo>
                  <a:pt x="188" y="632"/>
                </a:lnTo>
                <a:lnTo>
                  <a:pt x="174" y="630"/>
                </a:lnTo>
                <a:lnTo>
                  <a:pt x="126" y="620"/>
                </a:lnTo>
                <a:lnTo>
                  <a:pt x="68" y="608"/>
                </a:lnTo>
                <a:lnTo>
                  <a:pt x="2" y="592"/>
                </a:lnTo>
                <a:lnTo>
                  <a:pt x="0" y="592"/>
                </a:lnTo>
                <a:lnTo>
                  <a:pt x="32" y="450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0" name="Freeform 262"/>
          <p:cNvSpPr>
            <a:spLocks/>
          </p:cNvSpPr>
          <p:nvPr/>
        </p:nvSpPr>
        <p:spPr bwMode="auto">
          <a:xfrm>
            <a:off x="7200900" y="1517650"/>
            <a:ext cx="220663" cy="415925"/>
          </a:xfrm>
          <a:custGeom>
            <a:avLst/>
            <a:gdLst>
              <a:gd name="T0" fmla="*/ 180930344 w 116"/>
              <a:gd name="T1" fmla="*/ 793548650 h 218"/>
              <a:gd name="T2" fmla="*/ 173694120 w 116"/>
              <a:gd name="T3" fmla="*/ 771708771 h 218"/>
              <a:gd name="T4" fmla="*/ 144745417 w 116"/>
              <a:gd name="T5" fmla="*/ 618821991 h 218"/>
              <a:gd name="T6" fmla="*/ 123032938 w 116"/>
              <a:gd name="T7" fmla="*/ 546019853 h 218"/>
              <a:gd name="T8" fmla="*/ 115796714 w 116"/>
              <a:gd name="T9" fmla="*/ 538739258 h 218"/>
              <a:gd name="T10" fmla="*/ 94084235 w 116"/>
              <a:gd name="T11" fmla="*/ 538739258 h 218"/>
              <a:gd name="T12" fmla="*/ 86846109 w 116"/>
              <a:gd name="T13" fmla="*/ 546019853 h 218"/>
              <a:gd name="T14" fmla="*/ 86846109 w 116"/>
              <a:gd name="T15" fmla="*/ 502338189 h 218"/>
              <a:gd name="T16" fmla="*/ 79609884 w 116"/>
              <a:gd name="T17" fmla="*/ 480496402 h 218"/>
              <a:gd name="T18" fmla="*/ 65135533 w 116"/>
              <a:gd name="T19" fmla="*/ 444095333 h 218"/>
              <a:gd name="T20" fmla="*/ 57897406 w 116"/>
              <a:gd name="T21" fmla="*/ 414974859 h 218"/>
              <a:gd name="T22" fmla="*/ 43423054 w 116"/>
              <a:gd name="T23" fmla="*/ 385854386 h 218"/>
              <a:gd name="T24" fmla="*/ 57897406 w 116"/>
              <a:gd name="T25" fmla="*/ 364012599 h 218"/>
              <a:gd name="T26" fmla="*/ 65135533 w 116"/>
              <a:gd name="T27" fmla="*/ 334892126 h 218"/>
              <a:gd name="T28" fmla="*/ 57897406 w 116"/>
              <a:gd name="T29" fmla="*/ 283929866 h 218"/>
              <a:gd name="T30" fmla="*/ 28948703 w 116"/>
              <a:gd name="T31" fmla="*/ 254809392 h 218"/>
              <a:gd name="T32" fmla="*/ 21712478 w 116"/>
              <a:gd name="T33" fmla="*/ 240248201 h 218"/>
              <a:gd name="T34" fmla="*/ 21712478 w 116"/>
              <a:gd name="T35" fmla="*/ 218408323 h 218"/>
              <a:gd name="T36" fmla="*/ 21712478 w 116"/>
              <a:gd name="T37" fmla="*/ 211127727 h 218"/>
              <a:gd name="T38" fmla="*/ 14474351 w 116"/>
              <a:gd name="T39" fmla="*/ 167446063 h 218"/>
              <a:gd name="T40" fmla="*/ 7238127 w 116"/>
              <a:gd name="T41" fmla="*/ 160165467 h 218"/>
              <a:gd name="T42" fmla="*/ 0 w 116"/>
              <a:gd name="T43" fmla="*/ 116483803 h 218"/>
              <a:gd name="T44" fmla="*/ 28948703 w 116"/>
              <a:gd name="T45" fmla="*/ 101924520 h 218"/>
              <a:gd name="T46" fmla="*/ 303963283 w 116"/>
              <a:gd name="T47" fmla="*/ 29120474 h 218"/>
              <a:gd name="T48" fmla="*/ 390811293 w 116"/>
              <a:gd name="T49" fmla="*/ 14561191 h 218"/>
              <a:gd name="T50" fmla="*/ 405285645 w 116"/>
              <a:gd name="T51" fmla="*/ 36401069 h 218"/>
              <a:gd name="T52" fmla="*/ 398047518 w 116"/>
              <a:gd name="T53" fmla="*/ 72802138 h 218"/>
              <a:gd name="T54" fmla="*/ 398047518 w 116"/>
              <a:gd name="T55" fmla="*/ 109203207 h 218"/>
              <a:gd name="T56" fmla="*/ 412521869 w 116"/>
              <a:gd name="T57" fmla="*/ 116483803 h 218"/>
              <a:gd name="T58" fmla="*/ 419759996 w 116"/>
              <a:gd name="T59" fmla="*/ 131044994 h 218"/>
              <a:gd name="T60" fmla="*/ 412521869 w 116"/>
              <a:gd name="T61" fmla="*/ 160165467 h 218"/>
              <a:gd name="T62" fmla="*/ 412521869 w 116"/>
              <a:gd name="T63" fmla="*/ 174726658 h 218"/>
              <a:gd name="T64" fmla="*/ 405285645 w 116"/>
              <a:gd name="T65" fmla="*/ 182007254 h 218"/>
              <a:gd name="T66" fmla="*/ 390811293 w 116"/>
              <a:gd name="T67" fmla="*/ 211127727 h 218"/>
              <a:gd name="T68" fmla="*/ 383573167 w 116"/>
              <a:gd name="T69" fmla="*/ 225688918 h 218"/>
              <a:gd name="T70" fmla="*/ 354624464 w 116"/>
              <a:gd name="T71" fmla="*/ 232967606 h 218"/>
              <a:gd name="T72" fmla="*/ 340150112 w 116"/>
              <a:gd name="T73" fmla="*/ 254809392 h 218"/>
              <a:gd name="T74" fmla="*/ 340150112 w 116"/>
              <a:gd name="T75" fmla="*/ 269370583 h 218"/>
              <a:gd name="T76" fmla="*/ 347388239 w 116"/>
              <a:gd name="T77" fmla="*/ 291210461 h 218"/>
              <a:gd name="T78" fmla="*/ 347388239 w 116"/>
              <a:gd name="T79" fmla="*/ 313052247 h 218"/>
              <a:gd name="T80" fmla="*/ 354624464 w 116"/>
              <a:gd name="T81" fmla="*/ 320330935 h 218"/>
              <a:gd name="T82" fmla="*/ 347388239 w 116"/>
              <a:gd name="T83" fmla="*/ 342172721 h 218"/>
              <a:gd name="T84" fmla="*/ 347388239 w 116"/>
              <a:gd name="T85" fmla="*/ 364012599 h 218"/>
              <a:gd name="T86" fmla="*/ 347388239 w 116"/>
              <a:gd name="T87" fmla="*/ 378573790 h 218"/>
              <a:gd name="T88" fmla="*/ 340150112 w 116"/>
              <a:gd name="T89" fmla="*/ 414974859 h 218"/>
              <a:gd name="T90" fmla="*/ 332913888 w 116"/>
              <a:gd name="T91" fmla="*/ 436816646 h 218"/>
              <a:gd name="T92" fmla="*/ 318439536 w 116"/>
              <a:gd name="T93" fmla="*/ 487776998 h 218"/>
              <a:gd name="T94" fmla="*/ 318439536 w 116"/>
              <a:gd name="T95" fmla="*/ 509618784 h 218"/>
              <a:gd name="T96" fmla="*/ 318439536 w 116"/>
              <a:gd name="T97" fmla="*/ 546019853 h 218"/>
              <a:gd name="T98" fmla="*/ 332913888 w 116"/>
              <a:gd name="T99" fmla="*/ 560581044 h 218"/>
              <a:gd name="T100" fmla="*/ 332913888 w 116"/>
              <a:gd name="T101" fmla="*/ 582420922 h 218"/>
              <a:gd name="T102" fmla="*/ 332913888 w 116"/>
              <a:gd name="T103" fmla="*/ 618821991 h 218"/>
              <a:gd name="T104" fmla="*/ 340150112 w 116"/>
              <a:gd name="T105" fmla="*/ 647942465 h 218"/>
              <a:gd name="T106" fmla="*/ 347388239 w 116"/>
              <a:gd name="T107" fmla="*/ 669784251 h 218"/>
              <a:gd name="T108" fmla="*/ 340150112 w 116"/>
              <a:gd name="T109" fmla="*/ 691624130 h 218"/>
              <a:gd name="T110" fmla="*/ 340150112 w 116"/>
              <a:gd name="T111" fmla="*/ 706185321 h 218"/>
              <a:gd name="T112" fmla="*/ 340150112 w 116"/>
              <a:gd name="T113" fmla="*/ 735305794 h 218"/>
              <a:gd name="T114" fmla="*/ 347388239 w 116"/>
              <a:gd name="T115" fmla="*/ 749866985 h 218"/>
              <a:gd name="T116" fmla="*/ 361862591 w 116"/>
              <a:gd name="T117" fmla="*/ 749866985 h 218"/>
              <a:gd name="T118" fmla="*/ 260540228 w 116"/>
              <a:gd name="T119" fmla="*/ 778987459 h 218"/>
              <a:gd name="T120" fmla="*/ 188168471 w 116"/>
              <a:gd name="T121" fmla="*/ 793548650 h 21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116" h="218">
                <a:moveTo>
                  <a:pt x="52" y="218"/>
                </a:moveTo>
                <a:lnTo>
                  <a:pt x="50" y="218"/>
                </a:lnTo>
                <a:lnTo>
                  <a:pt x="48" y="214"/>
                </a:lnTo>
                <a:lnTo>
                  <a:pt x="48" y="212"/>
                </a:lnTo>
                <a:lnTo>
                  <a:pt x="46" y="202"/>
                </a:lnTo>
                <a:lnTo>
                  <a:pt x="40" y="170"/>
                </a:lnTo>
                <a:lnTo>
                  <a:pt x="36" y="154"/>
                </a:lnTo>
                <a:lnTo>
                  <a:pt x="34" y="150"/>
                </a:lnTo>
                <a:lnTo>
                  <a:pt x="32" y="150"/>
                </a:lnTo>
                <a:lnTo>
                  <a:pt x="32" y="148"/>
                </a:lnTo>
                <a:lnTo>
                  <a:pt x="32" y="146"/>
                </a:lnTo>
                <a:lnTo>
                  <a:pt x="26" y="148"/>
                </a:lnTo>
                <a:lnTo>
                  <a:pt x="26" y="152"/>
                </a:lnTo>
                <a:lnTo>
                  <a:pt x="24" y="150"/>
                </a:lnTo>
                <a:lnTo>
                  <a:pt x="22" y="146"/>
                </a:lnTo>
                <a:lnTo>
                  <a:pt x="24" y="138"/>
                </a:lnTo>
                <a:lnTo>
                  <a:pt x="24" y="134"/>
                </a:lnTo>
                <a:lnTo>
                  <a:pt x="22" y="132"/>
                </a:lnTo>
                <a:lnTo>
                  <a:pt x="20" y="124"/>
                </a:lnTo>
                <a:lnTo>
                  <a:pt x="18" y="122"/>
                </a:lnTo>
                <a:lnTo>
                  <a:pt x="16" y="116"/>
                </a:lnTo>
                <a:lnTo>
                  <a:pt x="16" y="114"/>
                </a:lnTo>
                <a:lnTo>
                  <a:pt x="12" y="110"/>
                </a:lnTo>
                <a:lnTo>
                  <a:pt x="12" y="106"/>
                </a:lnTo>
                <a:lnTo>
                  <a:pt x="12" y="104"/>
                </a:lnTo>
                <a:lnTo>
                  <a:pt x="16" y="100"/>
                </a:lnTo>
                <a:lnTo>
                  <a:pt x="12" y="96"/>
                </a:lnTo>
                <a:lnTo>
                  <a:pt x="18" y="92"/>
                </a:lnTo>
                <a:lnTo>
                  <a:pt x="12" y="84"/>
                </a:lnTo>
                <a:lnTo>
                  <a:pt x="16" y="78"/>
                </a:lnTo>
                <a:lnTo>
                  <a:pt x="16" y="76"/>
                </a:lnTo>
                <a:lnTo>
                  <a:pt x="8" y="70"/>
                </a:lnTo>
                <a:lnTo>
                  <a:pt x="8" y="66"/>
                </a:lnTo>
                <a:lnTo>
                  <a:pt x="6" y="66"/>
                </a:lnTo>
                <a:lnTo>
                  <a:pt x="6" y="62"/>
                </a:lnTo>
                <a:lnTo>
                  <a:pt x="6" y="60"/>
                </a:lnTo>
                <a:lnTo>
                  <a:pt x="4" y="60"/>
                </a:lnTo>
                <a:lnTo>
                  <a:pt x="6" y="58"/>
                </a:lnTo>
                <a:lnTo>
                  <a:pt x="4" y="54"/>
                </a:lnTo>
                <a:lnTo>
                  <a:pt x="4" y="46"/>
                </a:lnTo>
                <a:lnTo>
                  <a:pt x="2" y="46"/>
                </a:lnTo>
                <a:lnTo>
                  <a:pt x="2" y="44"/>
                </a:lnTo>
                <a:lnTo>
                  <a:pt x="2" y="34"/>
                </a:lnTo>
                <a:lnTo>
                  <a:pt x="0" y="32"/>
                </a:lnTo>
                <a:lnTo>
                  <a:pt x="0" y="30"/>
                </a:lnTo>
                <a:lnTo>
                  <a:pt x="8" y="28"/>
                </a:lnTo>
                <a:lnTo>
                  <a:pt x="48" y="18"/>
                </a:lnTo>
                <a:lnTo>
                  <a:pt x="84" y="8"/>
                </a:lnTo>
                <a:lnTo>
                  <a:pt x="110" y="0"/>
                </a:lnTo>
                <a:lnTo>
                  <a:pt x="108" y="4"/>
                </a:lnTo>
                <a:lnTo>
                  <a:pt x="110" y="8"/>
                </a:lnTo>
                <a:lnTo>
                  <a:pt x="112" y="10"/>
                </a:lnTo>
                <a:lnTo>
                  <a:pt x="110" y="18"/>
                </a:lnTo>
                <a:lnTo>
                  <a:pt x="110" y="20"/>
                </a:lnTo>
                <a:lnTo>
                  <a:pt x="108" y="26"/>
                </a:lnTo>
                <a:lnTo>
                  <a:pt x="110" y="30"/>
                </a:lnTo>
                <a:lnTo>
                  <a:pt x="112" y="32"/>
                </a:lnTo>
                <a:lnTo>
                  <a:pt x="114" y="32"/>
                </a:lnTo>
                <a:lnTo>
                  <a:pt x="114" y="36"/>
                </a:lnTo>
                <a:lnTo>
                  <a:pt x="116" y="36"/>
                </a:lnTo>
                <a:lnTo>
                  <a:pt x="114" y="42"/>
                </a:lnTo>
                <a:lnTo>
                  <a:pt x="114" y="44"/>
                </a:lnTo>
                <a:lnTo>
                  <a:pt x="114" y="46"/>
                </a:lnTo>
                <a:lnTo>
                  <a:pt x="114" y="48"/>
                </a:lnTo>
                <a:lnTo>
                  <a:pt x="112" y="48"/>
                </a:lnTo>
                <a:lnTo>
                  <a:pt x="112" y="50"/>
                </a:lnTo>
                <a:lnTo>
                  <a:pt x="112" y="54"/>
                </a:lnTo>
                <a:lnTo>
                  <a:pt x="108" y="58"/>
                </a:lnTo>
                <a:lnTo>
                  <a:pt x="106" y="58"/>
                </a:lnTo>
                <a:lnTo>
                  <a:pt x="106" y="62"/>
                </a:lnTo>
                <a:lnTo>
                  <a:pt x="102" y="62"/>
                </a:lnTo>
                <a:lnTo>
                  <a:pt x="98" y="64"/>
                </a:lnTo>
                <a:lnTo>
                  <a:pt x="94" y="66"/>
                </a:lnTo>
                <a:lnTo>
                  <a:pt x="94" y="70"/>
                </a:lnTo>
                <a:lnTo>
                  <a:pt x="92" y="72"/>
                </a:lnTo>
                <a:lnTo>
                  <a:pt x="94" y="74"/>
                </a:lnTo>
                <a:lnTo>
                  <a:pt x="94" y="78"/>
                </a:lnTo>
                <a:lnTo>
                  <a:pt x="96" y="80"/>
                </a:lnTo>
                <a:lnTo>
                  <a:pt x="96" y="84"/>
                </a:lnTo>
                <a:lnTo>
                  <a:pt x="96" y="86"/>
                </a:lnTo>
                <a:lnTo>
                  <a:pt x="98" y="86"/>
                </a:lnTo>
                <a:lnTo>
                  <a:pt x="98" y="88"/>
                </a:lnTo>
                <a:lnTo>
                  <a:pt x="96" y="92"/>
                </a:lnTo>
                <a:lnTo>
                  <a:pt x="96" y="94"/>
                </a:lnTo>
                <a:lnTo>
                  <a:pt x="96" y="96"/>
                </a:lnTo>
                <a:lnTo>
                  <a:pt x="96" y="100"/>
                </a:lnTo>
                <a:lnTo>
                  <a:pt x="96" y="102"/>
                </a:lnTo>
                <a:lnTo>
                  <a:pt x="96" y="104"/>
                </a:lnTo>
                <a:lnTo>
                  <a:pt x="94" y="106"/>
                </a:lnTo>
                <a:lnTo>
                  <a:pt x="94" y="114"/>
                </a:lnTo>
                <a:lnTo>
                  <a:pt x="94" y="118"/>
                </a:lnTo>
                <a:lnTo>
                  <a:pt x="92" y="120"/>
                </a:lnTo>
                <a:lnTo>
                  <a:pt x="88" y="124"/>
                </a:lnTo>
                <a:lnTo>
                  <a:pt x="88" y="134"/>
                </a:lnTo>
                <a:lnTo>
                  <a:pt x="88" y="136"/>
                </a:lnTo>
                <a:lnTo>
                  <a:pt x="88" y="140"/>
                </a:lnTo>
                <a:lnTo>
                  <a:pt x="88" y="142"/>
                </a:lnTo>
                <a:lnTo>
                  <a:pt x="88" y="150"/>
                </a:lnTo>
                <a:lnTo>
                  <a:pt x="88" y="152"/>
                </a:lnTo>
                <a:lnTo>
                  <a:pt x="92" y="154"/>
                </a:lnTo>
                <a:lnTo>
                  <a:pt x="92" y="156"/>
                </a:lnTo>
                <a:lnTo>
                  <a:pt x="92" y="160"/>
                </a:lnTo>
                <a:lnTo>
                  <a:pt x="92" y="166"/>
                </a:lnTo>
                <a:lnTo>
                  <a:pt x="92" y="170"/>
                </a:lnTo>
                <a:lnTo>
                  <a:pt x="94" y="176"/>
                </a:lnTo>
                <a:lnTo>
                  <a:pt x="94" y="178"/>
                </a:lnTo>
                <a:lnTo>
                  <a:pt x="94" y="180"/>
                </a:lnTo>
                <a:lnTo>
                  <a:pt x="96" y="184"/>
                </a:lnTo>
                <a:lnTo>
                  <a:pt x="94" y="186"/>
                </a:lnTo>
                <a:lnTo>
                  <a:pt x="94" y="190"/>
                </a:lnTo>
                <a:lnTo>
                  <a:pt x="92" y="190"/>
                </a:lnTo>
                <a:lnTo>
                  <a:pt x="94" y="194"/>
                </a:lnTo>
                <a:lnTo>
                  <a:pt x="92" y="198"/>
                </a:lnTo>
                <a:lnTo>
                  <a:pt x="94" y="202"/>
                </a:lnTo>
                <a:lnTo>
                  <a:pt x="96" y="202"/>
                </a:lnTo>
                <a:lnTo>
                  <a:pt x="96" y="206"/>
                </a:lnTo>
                <a:lnTo>
                  <a:pt x="98" y="206"/>
                </a:lnTo>
                <a:lnTo>
                  <a:pt x="100" y="206"/>
                </a:lnTo>
                <a:lnTo>
                  <a:pt x="100" y="208"/>
                </a:lnTo>
                <a:lnTo>
                  <a:pt x="72" y="214"/>
                </a:lnTo>
                <a:lnTo>
                  <a:pt x="66" y="214"/>
                </a:lnTo>
                <a:lnTo>
                  <a:pt x="52" y="218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1" name="Freeform 263"/>
          <p:cNvSpPr>
            <a:spLocks/>
          </p:cNvSpPr>
          <p:nvPr/>
        </p:nvSpPr>
        <p:spPr bwMode="auto">
          <a:xfrm>
            <a:off x="4446588" y="1169988"/>
            <a:ext cx="855662" cy="971550"/>
          </a:xfrm>
          <a:custGeom>
            <a:avLst/>
            <a:gdLst>
              <a:gd name="T0" fmla="*/ 932823698 w 450"/>
              <a:gd name="T1" fmla="*/ 1821969347 h 512"/>
              <a:gd name="T2" fmla="*/ 658038304 w 450"/>
              <a:gd name="T3" fmla="*/ 1829170582 h 512"/>
              <a:gd name="T4" fmla="*/ 376021617 w 450"/>
              <a:gd name="T5" fmla="*/ 1843573052 h 512"/>
              <a:gd name="T6" fmla="*/ 151855286 w 450"/>
              <a:gd name="T7" fmla="*/ 1620327181 h 512"/>
              <a:gd name="T8" fmla="*/ 159086581 w 450"/>
              <a:gd name="T9" fmla="*/ 1281859654 h 512"/>
              <a:gd name="T10" fmla="*/ 101236223 w 450"/>
              <a:gd name="T11" fmla="*/ 1245851583 h 512"/>
              <a:gd name="T12" fmla="*/ 72311045 w 450"/>
              <a:gd name="T13" fmla="*/ 1166636101 h 512"/>
              <a:gd name="T14" fmla="*/ 130161402 w 450"/>
              <a:gd name="T15" fmla="*/ 1073016253 h 512"/>
              <a:gd name="T16" fmla="*/ 122930107 w 450"/>
              <a:gd name="T17" fmla="*/ 986599537 h 512"/>
              <a:gd name="T18" fmla="*/ 108467518 w 450"/>
              <a:gd name="T19" fmla="*/ 928987761 h 512"/>
              <a:gd name="T20" fmla="*/ 79542340 w 450"/>
              <a:gd name="T21" fmla="*/ 864174749 h 512"/>
              <a:gd name="T22" fmla="*/ 94004929 w 450"/>
              <a:gd name="T23" fmla="*/ 792160503 h 512"/>
              <a:gd name="T24" fmla="*/ 79542340 w 450"/>
              <a:gd name="T25" fmla="*/ 756152431 h 512"/>
              <a:gd name="T26" fmla="*/ 79542340 w 450"/>
              <a:gd name="T27" fmla="*/ 712945022 h 512"/>
              <a:gd name="T28" fmla="*/ 72311045 w 450"/>
              <a:gd name="T29" fmla="*/ 655333246 h 512"/>
              <a:gd name="T30" fmla="*/ 72311045 w 450"/>
              <a:gd name="T31" fmla="*/ 612123939 h 512"/>
              <a:gd name="T32" fmla="*/ 72311045 w 450"/>
              <a:gd name="T33" fmla="*/ 583317102 h 512"/>
              <a:gd name="T34" fmla="*/ 57850357 w 450"/>
              <a:gd name="T35" fmla="*/ 518504091 h 512"/>
              <a:gd name="T36" fmla="*/ 43387768 w 450"/>
              <a:gd name="T37" fmla="*/ 453691079 h 512"/>
              <a:gd name="T38" fmla="*/ 14462589 w 450"/>
              <a:gd name="T39" fmla="*/ 396079303 h 512"/>
              <a:gd name="T40" fmla="*/ 21693884 w 450"/>
              <a:gd name="T41" fmla="*/ 367274363 h 512"/>
              <a:gd name="T42" fmla="*/ 21693884 w 450"/>
              <a:gd name="T43" fmla="*/ 345670659 h 512"/>
              <a:gd name="T44" fmla="*/ 14462589 w 450"/>
              <a:gd name="T45" fmla="*/ 331266292 h 512"/>
              <a:gd name="T46" fmla="*/ 14462589 w 450"/>
              <a:gd name="T47" fmla="*/ 309662587 h 512"/>
              <a:gd name="T48" fmla="*/ 7231295 w 450"/>
              <a:gd name="T49" fmla="*/ 259252045 h 512"/>
              <a:gd name="T50" fmla="*/ 14462589 w 450"/>
              <a:gd name="T51" fmla="*/ 230447106 h 512"/>
              <a:gd name="T52" fmla="*/ 14462589 w 450"/>
              <a:gd name="T53" fmla="*/ 208841504 h 512"/>
              <a:gd name="T54" fmla="*/ 7231295 w 450"/>
              <a:gd name="T55" fmla="*/ 165634095 h 512"/>
              <a:gd name="T56" fmla="*/ 404946795 w 450"/>
              <a:gd name="T57" fmla="*/ 115223553 h 512"/>
              <a:gd name="T58" fmla="*/ 535108197 w 450"/>
              <a:gd name="T59" fmla="*/ 187237799 h 512"/>
              <a:gd name="T60" fmla="*/ 708655465 w 450"/>
              <a:gd name="T61" fmla="*/ 230447106 h 512"/>
              <a:gd name="T62" fmla="*/ 788199706 w 450"/>
              <a:gd name="T63" fmla="*/ 237648341 h 512"/>
              <a:gd name="T64" fmla="*/ 968978269 w 450"/>
              <a:gd name="T65" fmla="*/ 244849576 h 512"/>
              <a:gd name="T66" fmla="*/ 997903448 w 450"/>
              <a:gd name="T67" fmla="*/ 288058882 h 512"/>
              <a:gd name="T68" fmla="*/ 1041291216 w 450"/>
              <a:gd name="T69" fmla="*/ 309662587 h 512"/>
              <a:gd name="T70" fmla="*/ 1164221323 w 450"/>
              <a:gd name="T71" fmla="*/ 345670659 h 512"/>
              <a:gd name="T72" fmla="*/ 1308845314 w 450"/>
              <a:gd name="T73" fmla="*/ 338469424 h 512"/>
              <a:gd name="T74" fmla="*/ 1496855172 w 450"/>
              <a:gd name="T75" fmla="*/ 352871894 h 512"/>
              <a:gd name="T76" fmla="*/ 1627016574 w 450"/>
              <a:gd name="T77" fmla="*/ 381676833 h 512"/>
              <a:gd name="T78" fmla="*/ 1323306002 w 450"/>
              <a:gd name="T79" fmla="*/ 568914632 h 512"/>
              <a:gd name="T80" fmla="*/ 1055753805 w 450"/>
              <a:gd name="T81" fmla="*/ 828166678 h 512"/>
              <a:gd name="T82" fmla="*/ 1055753805 w 450"/>
              <a:gd name="T83" fmla="*/ 1022607609 h 512"/>
              <a:gd name="T84" fmla="*/ 1012366037 w 450"/>
              <a:gd name="T85" fmla="*/ 1044211314 h 512"/>
              <a:gd name="T86" fmla="*/ 968978269 w 450"/>
              <a:gd name="T87" fmla="*/ 1094621855 h 512"/>
              <a:gd name="T88" fmla="*/ 940053091 w 450"/>
              <a:gd name="T89" fmla="*/ 1173837336 h 512"/>
              <a:gd name="T90" fmla="*/ 997903448 w 450"/>
              <a:gd name="T91" fmla="*/ 1217046643 h 512"/>
              <a:gd name="T92" fmla="*/ 976209564 w 450"/>
              <a:gd name="T93" fmla="*/ 1296262124 h 512"/>
              <a:gd name="T94" fmla="*/ 976209564 w 450"/>
              <a:gd name="T95" fmla="*/ 1353873901 h 512"/>
              <a:gd name="T96" fmla="*/ 976209564 w 450"/>
              <a:gd name="T97" fmla="*/ 1411485677 h 512"/>
              <a:gd name="T98" fmla="*/ 1034059921 w 450"/>
              <a:gd name="T99" fmla="*/ 1483499923 h 512"/>
              <a:gd name="T100" fmla="*/ 1106370966 w 450"/>
              <a:gd name="T101" fmla="*/ 1526709230 h 512"/>
              <a:gd name="T102" fmla="*/ 1171452618 w 450"/>
              <a:gd name="T103" fmla="*/ 1577119772 h 512"/>
              <a:gd name="T104" fmla="*/ 1250994957 w 450"/>
              <a:gd name="T105" fmla="*/ 1641932783 h 512"/>
              <a:gd name="T106" fmla="*/ 1316074707 w 450"/>
              <a:gd name="T107" fmla="*/ 1699544559 h 512"/>
              <a:gd name="T108" fmla="*/ 1330537297 w 450"/>
              <a:gd name="T109" fmla="*/ 1793162510 h 51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450" h="512">
                <a:moveTo>
                  <a:pt x="338" y="504"/>
                </a:moveTo>
                <a:lnTo>
                  <a:pt x="318" y="504"/>
                </a:lnTo>
                <a:lnTo>
                  <a:pt x="292" y="506"/>
                </a:lnTo>
                <a:lnTo>
                  <a:pt x="288" y="506"/>
                </a:lnTo>
                <a:lnTo>
                  <a:pt x="258" y="506"/>
                </a:lnTo>
                <a:lnTo>
                  <a:pt x="256" y="506"/>
                </a:lnTo>
                <a:lnTo>
                  <a:pt x="228" y="508"/>
                </a:lnTo>
                <a:lnTo>
                  <a:pt x="218" y="508"/>
                </a:lnTo>
                <a:lnTo>
                  <a:pt x="198" y="508"/>
                </a:lnTo>
                <a:lnTo>
                  <a:pt x="182" y="508"/>
                </a:lnTo>
                <a:lnTo>
                  <a:pt x="168" y="508"/>
                </a:lnTo>
                <a:lnTo>
                  <a:pt x="142" y="508"/>
                </a:lnTo>
                <a:lnTo>
                  <a:pt x="138" y="508"/>
                </a:lnTo>
                <a:lnTo>
                  <a:pt x="108" y="508"/>
                </a:lnTo>
                <a:lnTo>
                  <a:pt x="104" y="512"/>
                </a:lnTo>
                <a:lnTo>
                  <a:pt x="78" y="512"/>
                </a:lnTo>
                <a:lnTo>
                  <a:pt x="66" y="512"/>
                </a:lnTo>
                <a:lnTo>
                  <a:pt x="42" y="512"/>
                </a:lnTo>
                <a:lnTo>
                  <a:pt x="42" y="480"/>
                </a:lnTo>
                <a:lnTo>
                  <a:pt x="42" y="450"/>
                </a:lnTo>
                <a:lnTo>
                  <a:pt x="44" y="420"/>
                </a:lnTo>
                <a:lnTo>
                  <a:pt x="44" y="412"/>
                </a:lnTo>
                <a:lnTo>
                  <a:pt x="44" y="398"/>
                </a:lnTo>
                <a:lnTo>
                  <a:pt x="44" y="382"/>
                </a:lnTo>
                <a:lnTo>
                  <a:pt x="44" y="356"/>
                </a:lnTo>
                <a:lnTo>
                  <a:pt x="44" y="354"/>
                </a:lnTo>
                <a:lnTo>
                  <a:pt x="42" y="352"/>
                </a:lnTo>
                <a:lnTo>
                  <a:pt x="40" y="348"/>
                </a:lnTo>
                <a:lnTo>
                  <a:pt x="34" y="346"/>
                </a:lnTo>
                <a:lnTo>
                  <a:pt x="28" y="346"/>
                </a:lnTo>
                <a:lnTo>
                  <a:pt x="26" y="340"/>
                </a:lnTo>
                <a:lnTo>
                  <a:pt x="22" y="336"/>
                </a:lnTo>
                <a:lnTo>
                  <a:pt x="18" y="330"/>
                </a:lnTo>
                <a:lnTo>
                  <a:pt x="18" y="326"/>
                </a:lnTo>
                <a:lnTo>
                  <a:pt x="20" y="324"/>
                </a:lnTo>
                <a:lnTo>
                  <a:pt x="30" y="316"/>
                </a:lnTo>
                <a:lnTo>
                  <a:pt x="34" y="310"/>
                </a:lnTo>
                <a:lnTo>
                  <a:pt x="34" y="308"/>
                </a:lnTo>
                <a:lnTo>
                  <a:pt x="36" y="300"/>
                </a:lnTo>
                <a:lnTo>
                  <a:pt x="36" y="298"/>
                </a:lnTo>
                <a:lnTo>
                  <a:pt x="36" y="292"/>
                </a:lnTo>
                <a:lnTo>
                  <a:pt x="36" y="286"/>
                </a:lnTo>
                <a:lnTo>
                  <a:pt x="36" y="278"/>
                </a:lnTo>
                <a:lnTo>
                  <a:pt x="34" y="276"/>
                </a:lnTo>
                <a:lnTo>
                  <a:pt x="34" y="274"/>
                </a:lnTo>
                <a:lnTo>
                  <a:pt x="34" y="272"/>
                </a:lnTo>
                <a:lnTo>
                  <a:pt x="34" y="264"/>
                </a:lnTo>
                <a:lnTo>
                  <a:pt x="34" y="262"/>
                </a:lnTo>
                <a:lnTo>
                  <a:pt x="32" y="262"/>
                </a:lnTo>
                <a:lnTo>
                  <a:pt x="30" y="258"/>
                </a:lnTo>
                <a:lnTo>
                  <a:pt x="28" y="256"/>
                </a:lnTo>
                <a:lnTo>
                  <a:pt x="28" y="254"/>
                </a:lnTo>
                <a:lnTo>
                  <a:pt x="26" y="250"/>
                </a:lnTo>
                <a:lnTo>
                  <a:pt x="26" y="242"/>
                </a:lnTo>
                <a:lnTo>
                  <a:pt x="22" y="240"/>
                </a:lnTo>
                <a:lnTo>
                  <a:pt x="22" y="234"/>
                </a:lnTo>
                <a:lnTo>
                  <a:pt x="22" y="232"/>
                </a:lnTo>
                <a:lnTo>
                  <a:pt x="22" y="228"/>
                </a:lnTo>
                <a:lnTo>
                  <a:pt x="22" y="224"/>
                </a:lnTo>
                <a:lnTo>
                  <a:pt x="26" y="220"/>
                </a:lnTo>
                <a:lnTo>
                  <a:pt x="26" y="218"/>
                </a:lnTo>
                <a:lnTo>
                  <a:pt x="26" y="214"/>
                </a:lnTo>
                <a:lnTo>
                  <a:pt x="26" y="212"/>
                </a:lnTo>
                <a:lnTo>
                  <a:pt x="22" y="212"/>
                </a:lnTo>
                <a:lnTo>
                  <a:pt x="22" y="210"/>
                </a:lnTo>
                <a:lnTo>
                  <a:pt x="20" y="208"/>
                </a:lnTo>
                <a:lnTo>
                  <a:pt x="20" y="204"/>
                </a:lnTo>
                <a:lnTo>
                  <a:pt x="20" y="202"/>
                </a:lnTo>
                <a:lnTo>
                  <a:pt x="20" y="200"/>
                </a:lnTo>
                <a:lnTo>
                  <a:pt x="22" y="198"/>
                </a:lnTo>
                <a:lnTo>
                  <a:pt x="20" y="194"/>
                </a:lnTo>
                <a:lnTo>
                  <a:pt x="20" y="192"/>
                </a:lnTo>
                <a:lnTo>
                  <a:pt x="20" y="186"/>
                </a:lnTo>
                <a:lnTo>
                  <a:pt x="20" y="184"/>
                </a:lnTo>
                <a:lnTo>
                  <a:pt x="20" y="182"/>
                </a:lnTo>
                <a:lnTo>
                  <a:pt x="20" y="180"/>
                </a:lnTo>
                <a:lnTo>
                  <a:pt x="20" y="178"/>
                </a:lnTo>
                <a:lnTo>
                  <a:pt x="20" y="174"/>
                </a:lnTo>
                <a:lnTo>
                  <a:pt x="20" y="172"/>
                </a:lnTo>
                <a:lnTo>
                  <a:pt x="20" y="170"/>
                </a:lnTo>
                <a:lnTo>
                  <a:pt x="18" y="170"/>
                </a:lnTo>
                <a:lnTo>
                  <a:pt x="20" y="168"/>
                </a:lnTo>
                <a:lnTo>
                  <a:pt x="18" y="166"/>
                </a:lnTo>
                <a:lnTo>
                  <a:pt x="20" y="164"/>
                </a:lnTo>
                <a:lnTo>
                  <a:pt x="20" y="162"/>
                </a:lnTo>
                <a:lnTo>
                  <a:pt x="20" y="158"/>
                </a:lnTo>
                <a:lnTo>
                  <a:pt x="20" y="154"/>
                </a:lnTo>
                <a:lnTo>
                  <a:pt x="18" y="154"/>
                </a:lnTo>
                <a:lnTo>
                  <a:pt x="18" y="148"/>
                </a:lnTo>
                <a:lnTo>
                  <a:pt x="16" y="144"/>
                </a:lnTo>
                <a:lnTo>
                  <a:pt x="16" y="140"/>
                </a:lnTo>
                <a:lnTo>
                  <a:pt x="14" y="138"/>
                </a:lnTo>
                <a:lnTo>
                  <a:pt x="14" y="136"/>
                </a:lnTo>
                <a:lnTo>
                  <a:pt x="12" y="132"/>
                </a:lnTo>
                <a:lnTo>
                  <a:pt x="12" y="126"/>
                </a:lnTo>
                <a:lnTo>
                  <a:pt x="10" y="124"/>
                </a:lnTo>
                <a:lnTo>
                  <a:pt x="10" y="114"/>
                </a:lnTo>
                <a:lnTo>
                  <a:pt x="6" y="112"/>
                </a:lnTo>
                <a:lnTo>
                  <a:pt x="6" y="110"/>
                </a:lnTo>
                <a:lnTo>
                  <a:pt x="4" y="110"/>
                </a:lnTo>
                <a:lnTo>
                  <a:pt x="4" y="108"/>
                </a:lnTo>
                <a:lnTo>
                  <a:pt x="4" y="106"/>
                </a:lnTo>
                <a:lnTo>
                  <a:pt x="4" y="104"/>
                </a:lnTo>
                <a:lnTo>
                  <a:pt x="4" y="102"/>
                </a:lnTo>
                <a:lnTo>
                  <a:pt x="6" y="102"/>
                </a:lnTo>
                <a:lnTo>
                  <a:pt x="4" y="102"/>
                </a:lnTo>
                <a:lnTo>
                  <a:pt x="6" y="98"/>
                </a:lnTo>
                <a:lnTo>
                  <a:pt x="4" y="98"/>
                </a:lnTo>
                <a:lnTo>
                  <a:pt x="4" y="96"/>
                </a:lnTo>
                <a:lnTo>
                  <a:pt x="6" y="96"/>
                </a:lnTo>
                <a:lnTo>
                  <a:pt x="6" y="94"/>
                </a:lnTo>
                <a:lnTo>
                  <a:pt x="4" y="94"/>
                </a:lnTo>
                <a:lnTo>
                  <a:pt x="6" y="94"/>
                </a:lnTo>
                <a:lnTo>
                  <a:pt x="4" y="94"/>
                </a:lnTo>
                <a:lnTo>
                  <a:pt x="4" y="92"/>
                </a:lnTo>
                <a:lnTo>
                  <a:pt x="6" y="92"/>
                </a:lnTo>
                <a:lnTo>
                  <a:pt x="4" y="92"/>
                </a:lnTo>
                <a:lnTo>
                  <a:pt x="4" y="88"/>
                </a:lnTo>
                <a:lnTo>
                  <a:pt x="2" y="86"/>
                </a:lnTo>
                <a:lnTo>
                  <a:pt x="4" y="86"/>
                </a:lnTo>
                <a:lnTo>
                  <a:pt x="4" y="82"/>
                </a:lnTo>
                <a:lnTo>
                  <a:pt x="4" y="80"/>
                </a:lnTo>
                <a:lnTo>
                  <a:pt x="4" y="76"/>
                </a:lnTo>
                <a:lnTo>
                  <a:pt x="4" y="74"/>
                </a:lnTo>
                <a:lnTo>
                  <a:pt x="2" y="72"/>
                </a:lnTo>
                <a:lnTo>
                  <a:pt x="4" y="72"/>
                </a:lnTo>
                <a:lnTo>
                  <a:pt x="2" y="72"/>
                </a:lnTo>
                <a:lnTo>
                  <a:pt x="4" y="68"/>
                </a:lnTo>
                <a:lnTo>
                  <a:pt x="4" y="66"/>
                </a:lnTo>
                <a:lnTo>
                  <a:pt x="4" y="64"/>
                </a:lnTo>
                <a:lnTo>
                  <a:pt x="6" y="64"/>
                </a:lnTo>
                <a:lnTo>
                  <a:pt x="6" y="62"/>
                </a:lnTo>
                <a:lnTo>
                  <a:pt x="6" y="60"/>
                </a:lnTo>
                <a:lnTo>
                  <a:pt x="6" y="58"/>
                </a:lnTo>
                <a:lnTo>
                  <a:pt x="4" y="58"/>
                </a:lnTo>
                <a:lnTo>
                  <a:pt x="4" y="56"/>
                </a:lnTo>
                <a:lnTo>
                  <a:pt x="4" y="52"/>
                </a:lnTo>
                <a:lnTo>
                  <a:pt x="2" y="50"/>
                </a:lnTo>
                <a:lnTo>
                  <a:pt x="2" y="48"/>
                </a:lnTo>
                <a:lnTo>
                  <a:pt x="2" y="46"/>
                </a:lnTo>
                <a:lnTo>
                  <a:pt x="2" y="44"/>
                </a:lnTo>
                <a:lnTo>
                  <a:pt x="0" y="38"/>
                </a:lnTo>
                <a:lnTo>
                  <a:pt x="0" y="32"/>
                </a:lnTo>
                <a:lnTo>
                  <a:pt x="48" y="32"/>
                </a:lnTo>
                <a:lnTo>
                  <a:pt x="112" y="32"/>
                </a:lnTo>
                <a:lnTo>
                  <a:pt x="120" y="32"/>
                </a:lnTo>
                <a:lnTo>
                  <a:pt x="120" y="0"/>
                </a:lnTo>
                <a:lnTo>
                  <a:pt x="138" y="4"/>
                </a:lnTo>
                <a:lnTo>
                  <a:pt x="148" y="44"/>
                </a:lnTo>
                <a:lnTo>
                  <a:pt x="148" y="52"/>
                </a:lnTo>
                <a:lnTo>
                  <a:pt x="154" y="58"/>
                </a:lnTo>
                <a:lnTo>
                  <a:pt x="162" y="58"/>
                </a:lnTo>
                <a:lnTo>
                  <a:pt x="170" y="58"/>
                </a:lnTo>
                <a:lnTo>
                  <a:pt x="172" y="62"/>
                </a:lnTo>
                <a:lnTo>
                  <a:pt x="196" y="64"/>
                </a:lnTo>
                <a:lnTo>
                  <a:pt x="198" y="74"/>
                </a:lnTo>
                <a:lnTo>
                  <a:pt x="200" y="74"/>
                </a:lnTo>
                <a:lnTo>
                  <a:pt x="216" y="72"/>
                </a:lnTo>
                <a:lnTo>
                  <a:pt x="218" y="72"/>
                </a:lnTo>
                <a:lnTo>
                  <a:pt x="218" y="66"/>
                </a:lnTo>
                <a:lnTo>
                  <a:pt x="228" y="62"/>
                </a:lnTo>
                <a:lnTo>
                  <a:pt x="240" y="62"/>
                </a:lnTo>
                <a:lnTo>
                  <a:pt x="248" y="62"/>
                </a:lnTo>
                <a:lnTo>
                  <a:pt x="260" y="68"/>
                </a:lnTo>
                <a:lnTo>
                  <a:pt x="268" y="68"/>
                </a:lnTo>
                <a:lnTo>
                  <a:pt x="268" y="74"/>
                </a:lnTo>
                <a:lnTo>
                  <a:pt x="262" y="74"/>
                </a:lnTo>
                <a:lnTo>
                  <a:pt x="262" y="76"/>
                </a:lnTo>
                <a:lnTo>
                  <a:pt x="274" y="78"/>
                </a:lnTo>
                <a:lnTo>
                  <a:pt x="276" y="80"/>
                </a:lnTo>
                <a:lnTo>
                  <a:pt x="276" y="86"/>
                </a:lnTo>
                <a:lnTo>
                  <a:pt x="284" y="96"/>
                </a:lnTo>
                <a:lnTo>
                  <a:pt x="288" y="94"/>
                </a:lnTo>
                <a:lnTo>
                  <a:pt x="288" y="90"/>
                </a:lnTo>
                <a:lnTo>
                  <a:pt x="288" y="86"/>
                </a:lnTo>
                <a:lnTo>
                  <a:pt x="298" y="82"/>
                </a:lnTo>
                <a:lnTo>
                  <a:pt x="302" y="86"/>
                </a:lnTo>
                <a:lnTo>
                  <a:pt x="306" y="94"/>
                </a:lnTo>
                <a:lnTo>
                  <a:pt x="318" y="96"/>
                </a:lnTo>
                <a:lnTo>
                  <a:pt x="322" y="96"/>
                </a:lnTo>
                <a:lnTo>
                  <a:pt x="322" y="104"/>
                </a:lnTo>
                <a:lnTo>
                  <a:pt x="330" y="106"/>
                </a:lnTo>
                <a:lnTo>
                  <a:pt x="330" y="110"/>
                </a:lnTo>
                <a:lnTo>
                  <a:pt x="350" y="106"/>
                </a:lnTo>
                <a:lnTo>
                  <a:pt x="362" y="94"/>
                </a:lnTo>
                <a:lnTo>
                  <a:pt x="370" y="90"/>
                </a:lnTo>
                <a:lnTo>
                  <a:pt x="378" y="104"/>
                </a:lnTo>
                <a:lnTo>
                  <a:pt x="390" y="102"/>
                </a:lnTo>
                <a:lnTo>
                  <a:pt x="390" y="104"/>
                </a:lnTo>
                <a:lnTo>
                  <a:pt x="414" y="98"/>
                </a:lnTo>
                <a:lnTo>
                  <a:pt x="422" y="102"/>
                </a:lnTo>
                <a:lnTo>
                  <a:pt x="424" y="106"/>
                </a:lnTo>
                <a:lnTo>
                  <a:pt x="428" y="108"/>
                </a:lnTo>
                <a:lnTo>
                  <a:pt x="438" y="106"/>
                </a:lnTo>
                <a:lnTo>
                  <a:pt x="450" y="106"/>
                </a:lnTo>
                <a:lnTo>
                  <a:pt x="444" y="108"/>
                </a:lnTo>
                <a:lnTo>
                  <a:pt x="444" y="110"/>
                </a:lnTo>
                <a:lnTo>
                  <a:pt x="424" y="124"/>
                </a:lnTo>
                <a:lnTo>
                  <a:pt x="394" y="136"/>
                </a:lnTo>
                <a:lnTo>
                  <a:pt x="366" y="158"/>
                </a:lnTo>
                <a:lnTo>
                  <a:pt x="340" y="188"/>
                </a:lnTo>
                <a:lnTo>
                  <a:pt x="320" y="208"/>
                </a:lnTo>
                <a:lnTo>
                  <a:pt x="304" y="220"/>
                </a:lnTo>
                <a:lnTo>
                  <a:pt x="298" y="230"/>
                </a:lnTo>
                <a:lnTo>
                  <a:pt x="292" y="230"/>
                </a:lnTo>
                <a:lnTo>
                  <a:pt x="292" y="232"/>
                </a:lnTo>
                <a:lnTo>
                  <a:pt x="294" y="254"/>
                </a:lnTo>
                <a:lnTo>
                  <a:pt x="294" y="276"/>
                </a:lnTo>
                <a:lnTo>
                  <a:pt x="294" y="284"/>
                </a:lnTo>
                <a:lnTo>
                  <a:pt x="292" y="284"/>
                </a:lnTo>
                <a:lnTo>
                  <a:pt x="292" y="288"/>
                </a:lnTo>
                <a:lnTo>
                  <a:pt x="290" y="288"/>
                </a:lnTo>
                <a:lnTo>
                  <a:pt x="288" y="288"/>
                </a:lnTo>
                <a:lnTo>
                  <a:pt x="286" y="290"/>
                </a:lnTo>
                <a:lnTo>
                  <a:pt x="280" y="290"/>
                </a:lnTo>
                <a:lnTo>
                  <a:pt x="278" y="294"/>
                </a:lnTo>
                <a:lnTo>
                  <a:pt x="272" y="298"/>
                </a:lnTo>
                <a:lnTo>
                  <a:pt x="270" y="300"/>
                </a:lnTo>
                <a:lnTo>
                  <a:pt x="270" y="304"/>
                </a:lnTo>
                <a:lnTo>
                  <a:pt x="268" y="304"/>
                </a:lnTo>
                <a:lnTo>
                  <a:pt x="268" y="310"/>
                </a:lnTo>
                <a:lnTo>
                  <a:pt x="262" y="314"/>
                </a:lnTo>
                <a:lnTo>
                  <a:pt x="262" y="316"/>
                </a:lnTo>
                <a:lnTo>
                  <a:pt x="260" y="320"/>
                </a:lnTo>
                <a:lnTo>
                  <a:pt x="260" y="326"/>
                </a:lnTo>
                <a:lnTo>
                  <a:pt x="262" y="326"/>
                </a:lnTo>
                <a:lnTo>
                  <a:pt x="268" y="326"/>
                </a:lnTo>
                <a:lnTo>
                  <a:pt x="270" y="330"/>
                </a:lnTo>
                <a:lnTo>
                  <a:pt x="274" y="336"/>
                </a:lnTo>
                <a:lnTo>
                  <a:pt x="276" y="338"/>
                </a:lnTo>
                <a:lnTo>
                  <a:pt x="276" y="344"/>
                </a:lnTo>
                <a:lnTo>
                  <a:pt x="274" y="346"/>
                </a:lnTo>
                <a:lnTo>
                  <a:pt x="272" y="350"/>
                </a:lnTo>
                <a:lnTo>
                  <a:pt x="270" y="350"/>
                </a:lnTo>
                <a:lnTo>
                  <a:pt x="270" y="360"/>
                </a:lnTo>
                <a:lnTo>
                  <a:pt x="270" y="362"/>
                </a:lnTo>
                <a:lnTo>
                  <a:pt x="270" y="364"/>
                </a:lnTo>
                <a:lnTo>
                  <a:pt x="270" y="366"/>
                </a:lnTo>
                <a:lnTo>
                  <a:pt x="268" y="370"/>
                </a:lnTo>
                <a:lnTo>
                  <a:pt x="270" y="376"/>
                </a:lnTo>
                <a:lnTo>
                  <a:pt x="270" y="378"/>
                </a:lnTo>
                <a:lnTo>
                  <a:pt x="270" y="382"/>
                </a:lnTo>
                <a:lnTo>
                  <a:pt x="270" y="384"/>
                </a:lnTo>
                <a:lnTo>
                  <a:pt x="270" y="390"/>
                </a:lnTo>
                <a:lnTo>
                  <a:pt x="270" y="392"/>
                </a:lnTo>
                <a:lnTo>
                  <a:pt x="268" y="398"/>
                </a:lnTo>
                <a:lnTo>
                  <a:pt x="272" y="400"/>
                </a:lnTo>
                <a:lnTo>
                  <a:pt x="278" y="408"/>
                </a:lnTo>
                <a:lnTo>
                  <a:pt x="280" y="410"/>
                </a:lnTo>
                <a:lnTo>
                  <a:pt x="286" y="412"/>
                </a:lnTo>
                <a:lnTo>
                  <a:pt x="298" y="414"/>
                </a:lnTo>
                <a:lnTo>
                  <a:pt x="300" y="414"/>
                </a:lnTo>
                <a:lnTo>
                  <a:pt x="300" y="420"/>
                </a:lnTo>
                <a:lnTo>
                  <a:pt x="304" y="424"/>
                </a:lnTo>
                <a:lnTo>
                  <a:pt x="306" y="424"/>
                </a:lnTo>
                <a:lnTo>
                  <a:pt x="314" y="426"/>
                </a:lnTo>
                <a:lnTo>
                  <a:pt x="320" y="430"/>
                </a:lnTo>
                <a:lnTo>
                  <a:pt x="322" y="432"/>
                </a:lnTo>
                <a:lnTo>
                  <a:pt x="324" y="432"/>
                </a:lnTo>
                <a:lnTo>
                  <a:pt x="324" y="438"/>
                </a:lnTo>
                <a:lnTo>
                  <a:pt x="328" y="440"/>
                </a:lnTo>
                <a:lnTo>
                  <a:pt x="330" y="444"/>
                </a:lnTo>
                <a:lnTo>
                  <a:pt x="334" y="450"/>
                </a:lnTo>
                <a:lnTo>
                  <a:pt x="340" y="456"/>
                </a:lnTo>
                <a:lnTo>
                  <a:pt x="346" y="456"/>
                </a:lnTo>
                <a:lnTo>
                  <a:pt x="348" y="458"/>
                </a:lnTo>
                <a:lnTo>
                  <a:pt x="350" y="458"/>
                </a:lnTo>
                <a:lnTo>
                  <a:pt x="356" y="460"/>
                </a:lnTo>
                <a:lnTo>
                  <a:pt x="360" y="466"/>
                </a:lnTo>
                <a:lnTo>
                  <a:pt x="364" y="472"/>
                </a:lnTo>
                <a:lnTo>
                  <a:pt x="368" y="476"/>
                </a:lnTo>
                <a:lnTo>
                  <a:pt x="368" y="484"/>
                </a:lnTo>
                <a:lnTo>
                  <a:pt x="368" y="488"/>
                </a:lnTo>
                <a:lnTo>
                  <a:pt x="368" y="496"/>
                </a:lnTo>
                <a:lnTo>
                  <a:pt x="368" y="498"/>
                </a:lnTo>
                <a:lnTo>
                  <a:pt x="370" y="502"/>
                </a:lnTo>
                <a:lnTo>
                  <a:pt x="346" y="504"/>
                </a:lnTo>
                <a:lnTo>
                  <a:pt x="338" y="504"/>
                </a:lnTo>
                <a:close/>
              </a:path>
            </a:pathLst>
          </a:custGeom>
          <a:solidFill>
            <a:srgbClr val="6699FF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2" name="Freeform 264"/>
          <p:cNvSpPr>
            <a:spLocks/>
          </p:cNvSpPr>
          <p:nvPr/>
        </p:nvSpPr>
        <p:spPr bwMode="auto">
          <a:xfrm>
            <a:off x="1182688" y="1222375"/>
            <a:ext cx="1049337" cy="877888"/>
          </a:xfrm>
          <a:custGeom>
            <a:avLst/>
            <a:gdLst>
              <a:gd name="T0" fmla="*/ 238503655 w 552"/>
              <a:gd name="T1" fmla="*/ 1307082123 h 462"/>
              <a:gd name="T2" fmla="*/ 14454997 w 552"/>
              <a:gd name="T3" fmla="*/ 1249310632 h 462"/>
              <a:gd name="T4" fmla="*/ 7227499 w 552"/>
              <a:gd name="T5" fmla="*/ 1097660230 h 462"/>
              <a:gd name="T6" fmla="*/ 14454997 w 552"/>
              <a:gd name="T7" fmla="*/ 974894624 h 462"/>
              <a:gd name="T8" fmla="*/ 93955582 w 552"/>
              <a:gd name="T9" fmla="*/ 837687570 h 462"/>
              <a:gd name="T10" fmla="*/ 195140564 w 552"/>
              <a:gd name="T11" fmla="*/ 686037169 h 462"/>
              <a:gd name="T12" fmla="*/ 303551143 w 552"/>
              <a:gd name="T13" fmla="*/ 404400437 h 462"/>
              <a:gd name="T14" fmla="*/ 390279226 w 552"/>
              <a:gd name="T15" fmla="*/ 216642616 h 462"/>
              <a:gd name="T16" fmla="*/ 411961722 w 552"/>
              <a:gd name="T17" fmla="*/ 216642616 h 462"/>
              <a:gd name="T18" fmla="*/ 411961722 w 552"/>
              <a:gd name="T19" fmla="*/ 122763706 h 462"/>
              <a:gd name="T20" fmla="*/ 448099216 w 552"/>
              <a:gd name="T21" fmla="*/ 57771491 h 462"/>
              <a:gd name="T22" fmla="*/ 491462307 w 552"/>
              <a:gd name="T23" fmla="*/ 28886696 h 462"/>
              <a:gd name="T24" fmla="*/ 505917304 w 552"/>
              <a:gd name="T25" fmla="*/ 21664072 h 462"/>
              <a:gd name="T26" fmla="*/ 570964792 w 552"/>
              <a:gd name="T27" fmla="*/ 57771491 h 462"/>
              <a:gd name="T28" fmla="*/ 614327883 w 552"/>
              <a:gd name="T29" fmla="*/ 57771491 h 462"/>
              <a:gd name="T30" fmla="*/ 636010379 w 552"/>
              <a:gd name="T31" fmla="*/ 72214839 h 462"/>
              <a:gd name="T32" fmla="*/ 672147873 w 552"/>
              <a:gd name="T33" fmla="*/ 122763706 h 462"/>
              <a:gd name="T34" fmla="*/ 672147873 w 552"/>
              <a:gd name="T35" fmla="*/ 173314473 h 462"/>
              <a:gd name="T36" fmla="*/ 672147873 w 552"/>
              <a:gd name="T37" fmla="*/ 209421893 h 462"/>
              <a:gd name="T38" fmla="*/ 672147873 w 552"/>
              <a:gd name="T39" fmla="*/ 245529312 h 462"/>
              <a:gd name="T40" fmla="*/ 722740364 w 552"/>
              <a:gd name="T41" fmla="*/ 288857455 h 462"/>
              <a:gd name="T42" fmla="*/ 751648457 w 552"/>
              <a:gd name="T43" fmla="*/ 303300803 h 462"/>
              <a:gd name="T44" fmla="*/ 823923444 w 552"/>
              <a:gd name="T45" fmla="*/ 288857455 h 462"/>
              <a:gd name="T46" fmla="*/ 860060938 w 552"/>
              <a:gd name="T47" fmla="*/ 281636731 h 462"/>
              <a:gd name="T48" fmla="*/ 917879026 w 552"/>
              <a:gd name="T49" fmla="*/ 296080079 h 462"/>
              <a:gd name="T50" fmla="*/ 954016520 w 552"/>
              <a:gd name="T51" fmla="*/ 303300803 h 462"/>
              <a:gd name="T52" fmla="*/ 990154013 w 552"/>
              <a:gd name="T53" fmla="*/ 332187499 h 462"/>
              <a:gd name="T54" fmla="*/ 1011834608 w 552"/>
              <a:gd name="T55" fmla="*/ 339408222 h 462"/>
              <a:gd name="T56" fmla="*/ 1047972102 w 552"/>
              <a:gd name="T57" fmla="*/ 346628946 h 462"/>
              <a:gd name="T58" fmla="*/ 1105792091 w 552"/>
              <a:gd name="T59" fmla="*/ 346628946 h 462"/>
              <a:gd name="T60" fmla="*/ 1127474587 w 552"/>
              <a:gd name="T61" fmla="*/ 339408222 h 462"/>
              <a:gd name="T62" fmla="*/ 1185292676 w 552"/>
              <a:gd name="T63" fmla="*/ 361072294 h 462"/>
              <a:gd name="T64" fmla="*/ 1235885166 w 552"/>
              <a:gd name="T65" fmla="*/ 353851570 h 462"/>
              <a:gd name="T66" fmla="*/ 1293703255 w 552"/>
              <a:gd name="T67" fmla="*/ 353851570 h 462"/>
              <a:gd name="T68" fmla="*/ 1351523244 w 552"/>
              <a:gd name="T69" fmla="*/ 346628946 h 462"/>
              <a:gd name="T70" fmla="*/ 1394888236 w 552"/>
              <a:gd name="T71" fmla="*/ 353851570 h 462"/>
              <a:gd name="T72" fmla="*/ 1445478826 w 552"/>
              <a:gd name="T73" fmla="*/ 361072294 h 462"/>
              <a:gd name="T74" fmla="*/ 1698437478 w 552"/>
              <a:gd name="T75" fmla="*/ 397179714 h 462"/>
              <a:gd name="T76" fmla="*/ 1806848058 w 552"/>
              <a:gd name="T77" fmla="*/ 433287133 h 462"/>
              <a:gd name="T78" fmla="*/ 1936941133 w 552"/>
              <a:gd name="T79" fmla="*/ 491058624 h 462"/>
              <a:gd name="T80" fmla="*/ 1958623629 w 552"/>
              <a:gd name="T81" fmla="*/ 519943419 h 462"/>
              <a:gd name="T82" fmla="*/ 1987533624 w 552"/>
              <a:gd name="T83" fmla="*/ 563273463 h 462"/>
              <a:gd name="T84" fmla="*/ 1987533624 w 552"/>
              <a:gd name="T85" fmla="*/ 606601606 h 462"/>
              <a:gd name="T86" fmla="*/ 1936941133 w 552"/>
              <a:gd name="T87" fmla="*/ 671593821 h 462"/>
              <a:gd name="T88" fmla="*/ 1893578042 w 552"/>
              <a:gd name="T89" fmla="*/ 736587936 h 462"/>
              <a:gd name="T90" fmla="*/ 1871895546 w 552"/>
              <a:gd name="T91" fmla="*/ 765472731 h 462"/>
              <a:gd name="T92" fmla="*/ 1871895546 w 552"/>
              <a:gd name="T93" fmla="*/ 787138703 h 462"/>
              <a:gd name="T94" fmla="*/ 1842985551 w 552"/>
              <a:gd name="T95" fmla="*/ 816023499 h 462"/>
              <a:gd name="T96" fmla="*/ 1806848058 w 552"/>
              <a:gd name="T97" fmla="*/ 844910194 h 462"/>
              <a:gd name="T98" fmla="*/ 1763484966 w 552"/>
              <a:gd name="T99" fmla="*/ 895459061 h 462"/>
              <a:gd name="T100" fmla="*/ 1756257468 w 552"/>
              <a:gd name="T101" fmla="*/ 924345757 h 462"/>
              <a:gd name="T102" fmla="*/ 1741802470 w 552"/>
              <a:gd name="T103" fmla="*/ 953230552 h 462"/>
              <a:gd name="T104" fmla="*/ 1756257468 w 552"/>
              <a:gd name="T105" fmla="*/ 982117248 h 462"/>
              <a:gd name="T106" fmla="*/ 1770712465 w 552"/>
              <a:gd name="T107" fmla="*/ 982117248 h 462"/>
              <a:gd name="T108" fmla="*/ 1785167462 w 552"/>
              <a:gd name="T109" fmla="*/ 989337972 h 462"/>
              <a:gd name="T110" fmla="*/ 1806848058 w 552"/>
              <a:gd name="T111" fmla="*/ 1011002043 h 462"/>
              <a:gd name="T112" fmla="*/ 1777939964 w 552"/>
              <a:gd name="T113" fmla="*/ 1039888739 h 462"/>
              <a:gd name="T114" fmla="*/ 1770712465 w 552"/>
              <a:gd name="T115" fmla="*/ 1090439506 h 462"/>
              <a:gd name="T116" fmla="*/ 1756257468 w 552"/>
              <a:gd name="T117" fmla="*/ 1104880954 h 462"/>
              <a:gd name="T118" fmla="*/ 1741802470 w 552"/>
              <a:gd name="T119" fmla="*/ 1140988373 h 462"/>
              <a:gd name="T120" fmla="*/ 1358750743 w 552"/>
              <a:gd name="T121" fmla="*/ 1610382926 h 462"/>
              <a:gd name="T122" fmla="*/ 954016520 w 552"/>
              <a:gd name="T123" fmla="*/ 1509283291 h 46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52" h="462">
                <a:moveTo>
                  <a:pt x="174" y="394"/>
                </a:moveTo>
                <a:lnTo>
                  <a:pt x="124" y="380"/>
                </a:lnTo>
                <a:lnTo>
                  <a:pt x="66" y="362"/>
                </a:lnTo>
                <a:lnTo>
                  <a:pt x="48" y="356"/>
                </a:lnTo>
                <a:lnTo>
                  <a:pt x="30" y="352"/>
                </a:lnTo>
                <a:lnTo>
                  <a:pt x="4" y="346"/>
                </a:lnTo>
                <a:lnTo>
                  <a:pt x="0" y="334"/>
                </a:lnTo>
                <a:lnTo>
                  <a:pt x="0" y="320"/>
                </a:lnTo>
                <a:lnTo>
                  <a:pt x="2" y="304"/>
                </a:lnTo>
                <a:lnTo>
                  <a:pt x="8" y="294"/>
                </a:lnTo>
                <a:lnTo>
                  <a:pt x="8" y="288"/>
                </a:lnTo>
                <a:lnTo>
                  <a:pt x="4" y="270"/>
                </a:lnTo>
                <a:lnTo>
                  <a:pt x="12" y="260"/>
                </a:lnTo>
                <a:lnTo>
                  <a:pt x="26" y="236"/>
                </a:lnTo>
                <a:lnTo>
                  <a:pt x="26" y="232"/>
                </a:lnTo>
                <a:lnTo>
                  <a:pt x="38" y="220"/>
                </a:lnTo>
                <a:lnTo>
                  <a:pt x="46" y="212"/>
                </a:lnTo>
                <a:lnTo>
                  <a:pt x="54" y="190"/>
                </a:lnTo>
                <a:lnTo>
                  <a:pt x="68" y="158"/>
                </a:lnTo>
                <a:lnTo>
                  <a:pt x="82" y="126"/>
                </a:lnTo>
                <a:lnTo>
                  <a:pt x="84" y="112"/>
                </a:lnTo>
                <a:lnTo>
                  <a:pt x="94" y="96"/>
                </a:lnTo>
                <a:lnTo>
                  <a:pt x="102" y="76"/>
                </a:lnTo>
                <a:lnTo>
                  <a:pt x="108" y="60"/>
                </a:lnTo>
                <a:lnTo>
                  <a:pt x="110" y="58"/>
                </a:lnTo>
                <a:lnTo>
                  <a:pt x="112" y="62"/>
                </a:lnTo>
                <a:lnTo>
                  <a:pt x="114" y="60"/>
                </a:lnTo>
                <a:lnTo>
                  <a:pt x="110" y="52"/>
                </a:lnTo>
                <a:lnTo>
                  <a:pt x="114" y="40"/>
                </a:lnTo>
                <a:lnTo>
                  <a:pt x="114" y="34"/>
                </a:lnTo>
                <a:lnTo>
                  <a:pt x="118" y="28"/>
                </a:lnTo>
                <a:lnTo>
                  <a:pt x="116" y="20"/>
                </a:lnTo>
                <a:lnTo>
                  <a:pt x="124" y="16"/>
                </a:lnTo>
                <a:lnTo>
                  <a:pt x="126" y="0"/>
                </a:lnTo>
                <a:lnTo>
                  <a:pt x="132" y="10"/>
                </a:lnTo>
                <a:lnTo>
                  <a:pt x="136" y="8"/>
                </a:lnTo>
                <a:lnTo>
                  <a:pt x="136" y="4"/>
                </a:lnTo>
                <a:lnTo>
                  <a:pt x="138" y="2"/>
                </a:lnTo>
                <a:lnTo>
                  <a:pt x="140" y="6"/>
                </a:lnTo>
                <a:lnTo>
                  <a:pt x="142" y="6"/>
                </a:lnTo>
                <a:lnTo>
                  <a:pt x="154" y="4"/>
                </a:lnTo>
                <a:lnTo>
                  <a:pt x="158" y="16"/>
                </a:lnTo>
                <a:lnTo>
                  <a:pt x="162" y="16"/>
                </a:lnTo>
                <a:lnTo>
                  <a:pt x="164" y="18"/>
                </a:lnTo>
                <a:lnTo>
                  <a:pt x="170" y="16"/>
                </a:lnTo>
                <a:lnTo>
                  <a:pt x="172" y="16"/>
                </a:lnTo>
                <a:lnTo>
                  <a:pt x="174" y="16"/>
                </a:lnTo>
                <a:lnTo>
                  <a:pt x="176" y="20"/>
                </a:lnTo>
                <a:lnTo>
                  <a:pt x="182" y="24"/>
                </a:lnTo>
                <a:lnTo>
                  <a:pt x="184" y="30"/>
                </a:lnTo>
                <a:lnTo>
                  <a:pt x="186" y="34"/>
                </a:lnTo>
                <a:lnTo>
                  <a:pt x="186" y="40"/>
                </a:lnTo>
                <a:lnTo>
                  <a:pt x="186" y="46"/>
                </a:lnTo>
                <a:lnTo>
                  <a:pt x="186" y="48"/>
                </a:lnTo>
                <a:lnTo>
                  <a:pt x="186" y="50"/>
                </a:lnTo>
                <a:lnTo>
                  <a:pt x="184" y="54"/>
                </a:lnTo>
                <a:lnTo>
                  <a:pt x="186" y="58"/>
                </a:lnTo>
                <a:lnTo>
                  <a:pt x="184" y="60"/>
                </a:lnTo>
                <a:lnTo>
                  <a:pt x="182" y="66"/>
                </a:lnTo>
                <a:lnTo>
                  <a:pt x="186" y="68"/>
                </a:lnTo>
                <a:lnTo>
                  <a:pt x="188" y="74"/>
                </a:lnTo>
                <a:lnTo>
                  <a:pt x="192" y="76"/>
                </a:lnTo>
                <a:lnTo>
                  <a:pt x="200" y="80"/>
                </a:lnTo>
                <a:lnTo>
                  <a:pt x="204" y="80"/>
                </a:lnTo>
                <a:lnTo>
                  <a:pt x="206" y="82"/>
                </a:lnTo>
                <a:lnTo>
                  <a:pt x="208" y="84"/>
                </a:lnTo>
                <a:lnTo>
                  <a:pt x="220" y="82"/>
                </a:lnTo>
                <a:lnTo>
                  <a:pt x="224" y="82"/>
                </a:lnTo>
                <a:lnTo>
                  <a:pt x="228" y="80"/>
                </a:lnTo>
                <a:lnTo>
                  <a:pt x="232" y="80"/>
                </a:lnTo>
                <a:lnTo>
                  <a:pt x="234" y="80"/>
                </a:lnTo>
                <a:lnTo>
                  <a:pt x="238" y="78"/>
                </a:lnTo>
                <a:lnTo>
                  <a:pt x="242" y="80"/>
                </a:lnTo>
                <a:lnTo>
                  <a:pt x="246" y="80"/>
                </a:lnTo>
                <a:lnTo>
                  <a:pt x="254" y="82"/>
                </a:lnTo>
                <a:lnTo>
                  <a:pt x="260" y="84"/>
                </a:lnTo>
                <a:lnTo>
                  <a:pt x="262" y="84"/>
                </a:lnTo>
                <a:lnTo>
                  <a:pt x="264" y="84"/>
                </a:lnTo>
                <a:lnTo>
                  <a:pt x="268" y="86"/>
                </a:lnTo>
                <a:lnTo>
                  <a:pt x="268" y="90"/>
                </a:lnTo>
                <a:lnTo>
                  <a:pt x="274" y="92"/>
                </a:lnTo>
                <a:lnTo>
                  <a:pt x="274" y="96"/>
                </a:lnTo>
                <a:lnTo>
                  <a:pt x="278" y="96"/>
                </a:lnTo>
                <a:lnTo>
                  <a:pt x="280" y="94"/>
                </a:lnTo>
                <a:lnTo>
                  <a:pt x="282" y="94"/>
                </a:lnTo>
                <a:lnTo>
                  <a:pt x="288" y="96"/>
                </a:lnTo>
                <a:lnTo>
                  <a:pt x="290" y="96"/>
                </a:lnTo>
                <a:lnTo>
                  <a:pt x="290" y="98"/>
                </a:lnTo>
                <a:lnTo>
                  <a:pt x="294" y="96"/>
                </a:lnTo>
                <a:lnTo>
                  <a:pt x="306" y="96"/>
                </a:lnTo>
                <a:lnTo>
                  <a:pt x="308" y="94"/>
                </a:lnTo>
                <a:lnTo>
                  <a:pt x="310" y="94"/>
                </a:lnTo>
                <a:lnTo>
                  <a:pt x="312" y="94"/>
                </a:lnTo>
                <a:lnTo>
                  <a:pt x="314" y="98"/>
                </a:lnTo>
                <a:lnTo>
                  <a:pt x="320" y="100"/>
                </a:lnTo>
                <a:lnTo>
                  <a:pt x="328" y="100"/>
                </a:lnTo>
                <a:lnTo>
                  <a:pt x="334" y="104"/>
                </a:lnTo>
                <a:lnTo>
                  <a:pt x="338" y="98"/>
                </a:lnTo>
                <a:lnTo>
                  <a:pt x="342" y="98"/>
                </a:lnTo>
                <a:lnTo>
                  <a:pt x="346" y="98"/>
                </a:lnTo>
                <a:lnTo>
                  <a:pt x="356" y="98"/>
                </a:lnTo>
                <a:lnTo>
                  <a:pt x="358" y="98"/>
                </a:lnTo>
                <a:lnTo>
                  <a:pt x="368" y="98"/>
                </a:lnTo>
                <a:lnTo>
                  <a:pt x="372" y="96"/>
                </a:lnTo>
                <a:lnTo>
                  <a:pt x="374" y="96"/>
                </a:lnTo>
                <a:lnTo>
                  <a:pt x="380" y="98"/>
                </a:lnTo>
                <a:lnTo>
                  <a:pt x="384" y="98"/>
                </a:lnTo>
                <a:lnTo>
                  <a:pt x="386" y="98"/>
                </a:lnTo>
                <a:lnTo>
                  <a:pt x="390" y="98"/>
                </a:lnTo>
                <a:lnTo>
                  <a:pt x="398" y="100"/>
                </a:lnTo>
                <a:lnTo>
                  <a:pt x="400" y="100"/>
                </a:lnTo>
                <a:lnTo>
                  <a:pt x="406" y="98"/>
                </a:lnTo>
                <a:lnTo>
                  <a:pt x="412" y="96"/>
                </a:lnTo>
                <a:lnTo>
                  <a:pt x="470" y="110"/>
                </a:lnTo>
                <a:lnTo>
                  <a:pt x="470" y="112"/>
                </a:lnTo>
                <a:lnTo>
                  <a:pt x="492" y="116"/>
                </a:lnTo>
                <a:lnTo>
                  <a:pt x="500" y="120"/>
                </a:lnTo>
                <a:lnTo>
                  <a:pt x="534" y="126"/>
                </a:lnTo>
                <a:lnTo>
                  <a:pt x="534" y="128"/>
                </a:lnTo>
                <a:lnTo>
                  <a:pt x="536" y="136"/>
                </a:lnTo>
                <a:lnTo>
                  <a:pt x="538" y="140"/>
                </a:lnTo>
                <a:lnTo>
                  <a:pt x="538" y="142"/>
                </a:lnTo>
                <a:lnTo>
                  <a:pt x="542" y="144"/>
                </a:lnTo>
                <a:lnTo>
                  <a:pt x="546" y="146"/>
                </a:lnTo>
                <a:lnTo>
                  <a:pt x="550" y="152"/>
                </a:lnTo>
                <a:lnTo>
                  <a:pt x="550" y="156"/>
                </a:lnTo>
                <a:lnTo>
                  <a:pt x="550" y="158"/>
                </a:lnTo>
                <a:lnTo>
                  <a:pt x="552" y="166"/>
                </a:lnTo>
                <a:lnTo>
                  <a:pt x="550" y="168"/>
                </a:lnTo>
                <a:lnTo>
                  <a:pt x="546" y="174"/>
                </a:lnTo>
                <a:lnTo>
                  <a:pt x="542" y="176"/>
                </a:lnTo>
                <a:lnTo>
                  <a:pt x="536" y="186"/>
                </a:lnTo>
                <a:lnTo>
                  <a:pt x="534" y="190"/>
                </a:lnTo>
                <a:lnTo>
                  <a:pt x="526" y="202"/>
                </a:lnTo>
                <a:lnTo>
                  <a:pt x="524" y="204"/>
                </a:lnTo>
                <a:lnTo>
                  <a:pt x="522" y="206"/>
                </a:lnTo>
                <a:lnTo>
                  <a:pt x="518" y="210"/>
                </a:lnTo>
                <a:lnTo>
                  <a:pt x="518" y="212"/>
                </a:lnTo>
                <a:lnTo>
                  <a:pt x="518" y="214"/>
                </a:lnTo>
                <a:lnTo>
                  <a:pt x="518" y="216"/>
                </a:lnTo>
                <a:lnTo>
                  <a:pt x="518" y="218"/>
                </a:lnTo>
                <a:lnTo>
                  <a:pt x="516" y="222"/>
                </a:lnTo>
                <a:lnTo>
                  <a:pt x="512" y="222"/>
                </a:lnTo>
                <a:lnTo>
                  <a:pt x="510" y="226"/>
                </a:lnTo>
                <a:lnTo>
                  <a:pt x="508" y="230"/>
                </a:lnTo>
                <a:lnTo>
                  <a:pt x="502" y="230"/>
                </a:lnTo>
                <a:lnTo>
                  <a:pt x="500" y="234"/>
                </a:lnTo>
                <a:lnTo>
                  <a:pt x="492" y="244"/>
                </a:lnTo>
                <a:lnTo>
                  <a:pt x="492" y="246"/>
                </a:lnTo>
                <a:lnTo>
                  <a:pt x="488" y="248"/>
                </a:lnTo>
                <a:lnTo>
                  <a:pt x="488" y="250"/>
                </a:lnTo>
                <a:lnTo>
                  <a:pt x="486" y="250"/>
                </a:lnTo>
                <a:lnTo>
                  <a:pt x="486" y="256"/>
                </a:lnTo>
                <a:lnTo>
                  <a:pt x="482" y="258"/>
                </a:lnTo>
                <a:lnTo>
                  <a:pt x="486" y="262"/>
                </a:lnTo>
                <a:lnTo>
                  <a:pt x="482" y="264"/>
                </a:lnTo>
                <a:lnTo>
                  <a:pt x="482" y="266"/>
                </a:lnTo>
                <a:lnTo>
                  <a:pt x="486" y="270"/>
                </a:lnTo>
                <a:lnTo>
                  <a:pt x="486" y="272"/>
                </a:lnTo>
                <a:lnTo>
                  <a:pt x="488" y="270"/>
                </a:lnTo>
                <a:lnTo>
                  <a:pt x="490" y="270"/>
                </a:lnTo>
                <a:lnTo>
                  <a:pt x="490" y="272"/>
                </a:lnTo>
                <a:lnTo>
                  <a:pt x="492" y="274"/>
                </a:lnTo>
                <a:lnTo>
                  <a:pt x="492" y="272"/>
                </a:lnTo>
                <a:lnTo>
                  <a:pt x="494" y="274"/>
                </a:lnTo>
                <a:lnTo>
                  <a:pt x="496" y="276"/>
                </a:lnTo>
                <a:lnTo>
                  <a:pt x="494" y="278"/>
                </a:lnTo>
                <a:lnTo>
                  <a:pt x="500" y="280"/>
                </a:lnTo>
                <a:lnTo>
                  <a:pt x="500" y="282"/>
                </a:lnTo>
                <a:lnTo>
                  <a:pt x="494" y="288"/>
                </a:lnTo>
                <a:lnTo>
                  <a:pt x="492" y="288"/>
                </a:lnTo>
                <a:lnTo>
                  <a:pt x="494" y="294"/>
                </a:lnTo>
                <a:lnTo>
                  <a:pt x="492" y="296"/>
                </a:lnTo>
                <a:lnTo>
                  <a:pt x="490" y="302"/>
                </a:lnTo>
                <a:lnTo>
                  <a:pt x="490" y="306"/>
                </a:lnTo>
                <a:lnTo>
                  <a:pt x="488" y="306"/>
                </a:lnTo>
                <a:lnTo>
                  <a:pt x="486" y="306"/>
                </a:lnTo>
                <a:lnTo>
                  <a:pt x="486" y="308"/>
                </a:lnTo>
                <a:lnTo>
                  <a:pt x="482" y="310"/>
                </a:lnTo>
                <a:lnTo>
                  <a:pt x="482" y="316"/>
                </a:lnTo>
                <a:lnTo>
                  <a:pt x="482" y="320"/>
                </a:lnTo>
                <a:lnTo>
                  <a:pt x="450" y="462"/>
                </a:lnTo>
                <a:lnTo>
                  <a:pt x="376" y="446"/>
                </a:lnTo>
                <a:lnTo>
                  <a:pt x="308" y="430"/>
                </a:lnTo>
                <a:lnTo>
                  <a:pt x="306" y="428"/>
                </a:lnTo>
                <a:lnTo>
                  <a:pt x="264" y="418"/>
                </a:lnTo>
                <a:lnTo>
                  <a:pt x="212" y="404"/>
                </a:lnTo>
                <a:lnTo>
                  <a:pt x="174" y="394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3" name="Freeform 265"/>
          <p:cNvSpPr>
            <a:spLocks/>
          </p:cNvSpPr>
          <p:nvPr/>
        </p:nvSpPr>
        <p:spPr bwMode="auto">
          <a:xfrm>
            <a:off x="7369175" y="1462088"/>
            <a:ext cx="212725" cy="450850"/>
          </a:xfrm>
          <a:custGeom>
            <a:avLst/>
            <a:gdLst>
              <a:gd name="T0" fmla="*/ 43289538 w 112"/>
              <a:gd name="T1" fmla="*/ 854057658 h 238"/>
              <a:gd name="T2" fmla="*/ 36073981 w 112"/>
              <a:gd name="T3" fmla="*/ 846880050 h 238"/>
              <a:gd name="T4" fmla="*/ 28860325 w 112"/>
              <a:gd name="T5" fmla="*/ 832526729 h 238"/>
              <a:gd name="T6" fmla="*/ 14429213 w 112"/>
              <a:gd name="T7" fmla="*/ 818173407 h 238"/>
              <a:gd name="T8" fmla="*/ 14429213 w 112"/>
              <a:gd name="T9" fmla="*/ 789464871 h 238"/>
              <a:gd name="T10" fmla="*/ 21644769 w 112"/>
              <a:gd name="T11" fmla="*/ 775111549 h 238"/>
              <a:gd name="T12" fmla="*/ 21644769 w 112"/>
              <a:gd name="T13" fmla="*/ 753580620 h 238"/>
              <a:gd name="T14" fmla="*/ 21644769 w 112"/>
              <a:gd name="T15" fmla="*/ 739227299 h 238"/>
              <a:gd name="T16" fmla="*/ 14429213 w 112"/>
              <a:gd name="T17" fmla="*/ 703341155 h 238"/>
              <a:gd name="T18" fmla="*/ 14429213 w 112"/>
              <a:gd name="T19" fmla="*/ 667456904 h 238"/>
              <a:gd name="T20" fmla="*/ 0 w 112"/>
              <a:gd name="T21" fmla="*/ 653103583 h 238"/>
              <a:gd name="T22" fmla="*/ 0 w 112"/>
              <a:gd name="T23" fmla="*/ 617217439 h 238"/>
              <a:gd name="T24" fmla="*/ 0 w 112"/>
              <a:gd name="T25" fmla="*/ 595686510 h 238"/>
              <a:gd name="T26" fmla="*/ 0 w 112"/>
              <a:gd name="T27" fmla="*/ 552624652 h 238"/>
              <a:gd name="T28" fmla="*/ 21644769 w 112"/>
              <a:gd name="T29" fmla="*/ 531095617 h 238"/>
              <a:gd name="T30" fmla="*/ 21644769 w 112"/>
              <a:gd name="T31" fmla="*/ 488033759 h 238"/>
              <a:gd name="T32" fmla="*/ 28860325 w 112"/>
              <a:gd name="T33" fmla="*/ 473678543 h 238"/>
              <a:gd name="T34" fmla="*/ 28860325 w 112"/>
              <a:gd name="T35" fmla="*/ 452147614 h 238"/>
              <a:gd name="T36" fmla="*/ 28860325 w 112"/>
              <a:gd name="T37" fmla="*/ 437794293 h 238"/>
              <a:gd name="T38" fmla="*/ 36073981 w 112"/>
              <a:gd name="T39" fmla="*/ 416263364 h 238"/>
              <a:gd name="T40" fmla="*/ 28860325 w 112"/>
              <a:gd name="T41" fmla="*/ 409085757 h 238"/>
              <a:gd name="T42" fmla="*/ 21644769 w 112"/>
              <a:gd name="T43" fmla="*/ 387554828 h 238"/>
              <a:gd name="T44" fmla="*/ 14429213 w 112"/>
              <a:gd name="T45" fmla="*/ 366023899 h 238"/>
              <a:gd name="T46" fmla="*/ 21644769 w 112"/>
              <a:gd name="T47" fmla="*/ 344492970 h 238"/>
              <a:gd name="T48" fmla="*/ 50505094 w 112"/>
              <a:gd name="T49" fmla="*/ 330139648 h 238"/>
              <a:gd name="T50" fmla="*/ 64934306 w 112"/>
              <a:gd name="T51" fmla="*/ 315786327 h 238"/>
              <a:gd name="T52" fmla="*/ 86579075 w 112"/>
              <a:gd name="T53" fmla="*/ 301433006 h 238"/>
              <a:gd name="T54" fmla="*/ 86579075 w 112"/>
              <a:gd name="T55" fmla="*/ 279902077 h 238"/>
              <a:gd name="T56" fmla="*/ 93794631 w 112"/>
              <a:gd name="T57" fmla="*/ 272724469 h 238"/>
              <a:gd name="T58" fmla="*/ 93794631 w 112"/>
              <a:gd name="T59" fmla="*/ 258371148 h 238"/>
              <a:gd name="T60" fmla="*/ 93794631 w 112"/>
              <a:gd name="T61" fmla="*/ 236840219 h 238"/>
              <a:gd name="T62" fmla="*/ 86579075 w 112"/>
              <a:gd name="T63" fmla="*/ 222485003 h 238"/>
              <a:gd name="T64" fmla="*/ 72149862 w 112"/>
              <a:gd name="T65" fmla="*/ 200954074 h 238"/>
              <a:gd name="T66" fmla="*/ 79363519 w 112"/>
              <a:gd name="T67" fmla="*/ 172247432 h 238"/>
              <a:gd name="T68" fmla="*/ 79363519 w 112"/>
              <a:gd name="T69" fmla="*/ 136361287 h 238"/>
              <a:gd name="T70" fmla="*/ 79363519 w 112"/>
              <a:gd name="T71" fmla="*/ 107654645 h 238"/>
              <a:gd name="T72" fmla="*/ 79363519 w 112"/>
              <a:gd name="T73" fmla="*/ 71770395 h 238"/>
              <a:gd name="T74" fmla="*/ 72149862 w 112"/>
              <a:gd name="T75" fmla="*/ 43061858 h 238"/>
              <a:gd name="T76" fmla="*/ 93794631 w 112"/>
              <a:gd name="T77" fmla="*/ 14353321 h 238"/>
              <a:gd name="T78" fmla="*/ 137084169 w 112"/>
              <a:gd name="T79" fmla="*/ 0 h 238"/>
              <a:gd name="T80" fmla="*/ 245306113 w 112"/>
              <a:gd name="T81" fmla="*/ 301433006 h 238"/>
              <a:gd name="T82" fmla="*/ 303026763 w 112"/>
              <a:gd name="T83" fmla="*/ 516740401 h 238"/>
              <a:gd name="T84" fmla="*/ 310240419 w 112"/>
              <a:gd name="T85" fmla="*/ 523918009 h 238"/>
              <a:gd name="T86" fmla="*/ 317455975 w 112"/>
              <a:gd name="T87" fmla="*/ 545448938 h 238"/>
              <a:gd name="T88" fmla="*/ 317455975 w 112"/>
              <a:gd name="T89" fmla="*/ 559802259 h 238"/>
              <a:gd name="T90" fmla="*/ 346316300 w 112"/>
              <a:gd name="T91" fmla="*/ 588510796 h 238"/>
              <a:gd name="T92" fmla="*/ 367961069 w 112"/>
              <a:gd name="T93" fmla="*/ 602864117 h 238"/>
              <a:gd name="T94" fmla="*/ 375174725 w 112"/>
              <a:gd name="T95" fmla="*/ 638748368 h 238"/>
              <a:gd name="T96" fmla="*/ 367961069 w 112"/>
              <a:gd name="T97" fmla="*/ 645925975 h 238"/>
              <a:gd name="T98" fmla="*/ 367961069 w 112"/>
              <a:gd name="T99" fmla="*/ 660279297 h 238"/>
              <a:gd name="T100" fmla="*/ 404035050 w 112"/>
              <a:gd name="T101" fmla="*/ 653103583 h 238"/>
              <a:gd name="T102" fmla="*/ 396819494 w 112"/>
              <a:gd name="T103" fmla="*/ 717696370 h 238"/>
              <a:gd name="T104" fmla="*/ 375174725 w 112"/>
              <a:gd name="T105" fmla="*/ 717696370 h 238"/>
              <a:gd name="T106" fmla="*/ 353529957 w 112"/>
              <a:gd name="T107" fmla="*/ 753580620 h 238"/>
              <a:gd name="T108" fmla="*/ 317455975 w 112"/>
              <a:gd name="T109" fmla="*/ 753580620 h 238"/>
              <a:gd name="T110" fmla="*/ 317455975 w 112"/>
              <a:gd name="T111" fmla="*/ 775111549 h 238"/>
              <a:gd name="T112" fmla="*/ 310240419 w 112"/>
              <a:gd name="T113" fmla="*/ 796642478 h 238"/>
              <a:gd name="T114" fmla="*/ 158728937 w 112"/>
              <a:gd name="T115" fmla="*/ 825349121 h 238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112" h="238">
                <a:moveTo>
                  <a:pt x="24" y="236"/>
                </a:moveTo>
                <a:lnTo>
                  <a:pt x="12" y="238"/>
                </a:lnTo>
                <a:lnTo>
                  <a:pt x="12" y="236"/>
                </a:lnTo>
                <a:lnTo>
                  <a:pt x="10" y="236"/>
                </a:lnTo>
                <a:lnTo>
                  <a:pt x="8" y="236"/>
                </a:lnTo>
                <a:lnTo>
                  <a:pt x="8" y="232"/>
                </a:lnTo>
                <a:lnTo>
                  <a:pt x="6" y="232"/>
                </a:lnTo>
                <a:lnTo>
                  <a:pt x="4" y="228"/>
                </a:lnTo>
                <a:lnTo>
                  <a:pt x="6" y="224"/>
                </a:lnTo>
                <a:lnTo>
                  <a:pt x="4" y="220"/>
                </a:lnTo>
                <a:lnTo>
                  <a:pt x="6" y="220"/>
                </a:lnTo>
                <a:lnTo>
                  <a:pt x="6" y="216"/>
                </a:lnTo>
                <a:lnTo>
                  <a:pt x="8" y="214"/>
                </a:lnTo>
                <a:lnTo>
                  <a:pt x="6" y="210"/>
                </a:lnTo>
                <a:lnTo>
                  <a:pt x="6" y="208"/>
                </a:lnTo>
                <a:lnTo>
                  <a:pt x="6" y="206"/>
                </a:lnTo>
                <a:lnTo>
                  <a:pt x="4" y="200"/>
                </a:lnTo>
                <a:lnTo>
                  <a:pt x="4" y="196"/>
                </a:lnTo>
                <a:lnTo>
                  <a:pt x="4" y="190"/>
                </a:lnTo>
                <a:lnTo>
                  <a:pt x="4" y="186"/>
                </a:lnTo>
                <a:lnTo>
                  <a:pt x="4" y="184"/>
                </a:lnTo>
                <a:lnTo>
                  <a:pt x="0" y="182"/>
                </a:lnTo>
                <a:lnTo>
                  <a:pt x="0" y="180"/>
                </a:lnTo>
                <a:lnTo>
                  <a:pt x="0" y="172"/>
                </a:lnTo>
                <a:lnTo>
                  <a:pt x="0" y="170"/>
                </a:lnTo>
                <a:lnTo>
                  <a:pt x="0" y="166"/>
                </a:lnTo>
                <a:lnTo>
                  <a:pt x="0" y="164"/>
                </a:lnTo>
                <a:lnTo>
                  <a:pt x="0" y="154"/>
                </a:lnTo>
                <a:lnTo>
                  <a:pt x="4" y="150"/>
                </a:lnTo>
                <a:lnTo>
                  <a:pt x="6" y="148"/>
                </a:lnTo>
                <a:lnTo>
                  <a:pt x="6" y="144"/>
                </a:lnTo>
                <a:lnTo>
                  <a:pt x="6" y="136"/>
                </a:lnTo>
                <a:lnTo>
                  <a:pt x="8" y="134"/>
                </a:lnTo>
                <a:lnTo>
                  <a:pt x="8" y="132"/>
                </a:lnTo>
                <a:lnTo>
                  <a:pt x="8" y="130"/>
                </a:lnTo>
                <a:lnTo>
                  <a:pt x="8" y="126"/>
                </a:lnTo>
                <a:lnTo>
                  <a:pt x="8" y="124"/>
                </a:lnTo>
                <a:lnTo>
                  <a:pt x="8" y="122"/>
                </a:lnTo>
                <a:lnTo>
                  <a:pt x="10" y="118"/>
                </a:lnTo>
                <a:lnTo>
                  <a:pt x="10" y="116"/>
                </a:lnTo>
                <a:lnTo>
                  <a:pt x="8" y="116"/>
                </a:lnTo>
                <a:lnTo>
                  <a:pt x="8" y="114"/>
                </a:lnTo>
                <a:lnTo>
                  <a:pt x="8" y="110"/>
                </a:lnTo>
                <a:lnTo>
                  <a:pt x="6" y="108"/>
                </a:lnTo>
                <a:lnTo>
                  <a:pt x="6" y="104"/>
                </a:lnTo>
                <a:lnTo>
                  <a:pt x="4" y="102"/>
                </a:lnTo>
                <a:lnTo>
                  <a:pt x="6" y="100"/>
                </a:lnTo>
                <a:lnTo>
                  <a:pt x="6" y="96"/>
                </a:lnTo>
                <a:lnTo>
                  <a:pt x="10" y="94"/>
                </a:lnTo>
                <a:lnTo>
                  <a:pt x="14" y="92"/>
                </a:lnTo>
                <a:lnTo>
                  <a:pt x="18" y="92"/>
                </a:lnTo>
                <a:lnTo>
                  <a:pt x="18" y="88"/>
                </a:lnTo>
                <a:lnTo>
                  <a:pt x="20" y="88"/>
                </a:lnTo>
                <a:lnTo>
                  <a:pt x="24" y="84"/>
                </a:lnTo>
                <a:lnTo>
                  <a:pt x="24" y="80"/>
                </a:lnTo>
                <a:lnTo>
                  <a:pt x="24" y="78"/>
                </a:lnTo>
                <a:lnTo>
                  <a:pt x="26" y="78"/>
                </a:lnTo>
                <a:lnTo>
                  <a:pt x="26" y="76"/>
                </a:lnTo>
                <a:lnTo>
                  <a:pt x="26" y="74"/>
                </a:lnTo>
                <a:lnTo>
                  <a:pt x="26" y="72"/>
                </a:lnTo>
                <a:lnTo>
                  <a:pt x="28" y="66"/>
                </a:lnTo>
                <a:lnTo>
                  <a:pt x="26" y="66"/>
                </a:lnTo>
                <a:lnTo>
                  <a:pt x="26" y="62"/>
                </a:lnTo>
                <a:lnTo>
                  <a:pt x="24" y="62"/>
                </a:lnTo>
                <a:lnTo>
                  <a:pt x="22" y="60"/>
                </a:lnTo>
                <a:lnTo>
                  <a:pt x="20" y="56"/>
                </a:lnTo>
                <a:lnTo>
                  <a:pt x="22" y="50"/>
                </a:lnTo>
                <a:lnTo>
                  <a:pt x="22" y="48"/>
                </a:lnTo>
                <a:lnTo>
                  <a:pt x="24" y="40"/>
                </a:lnTo>
                <a:lnTo>
                  <a:pt x="22" y="38"/>
                </a:lnTo>
                <a:lnTo>
                  <a:pt x="20" y="34"/>
                </a:lnTo>
                <a:lnTo>
                  <a:pt x="22" y="30"/>
                </a:lnTo>
                <a:lnTo>
                  <a:pt x="20" y="28"/>
                </a:lnTo>
                <a:lnTo>
                  <a:pt x="22" y="20"/>
                </a:lnTo>
                <a:lnTo>
                  <a:pt x="22" y="14"/>
                </a:lnTo>
                <a:lnTo>
                  <a:pt x="20" y="12"/>
                </a:lnTo>
                <a:lnTo>
                  <a:pt x="22" y="10"/>
                </a:lnTo>
                <a:lnTo>
                  <a:pt x="26" y="4"/>
                </a:lnTo>
                <a:lnTo>
                  <a:pt x="36" y="8"/>
                </a:lnTo>
                <a:lnTo>
                  <a:pt x="38" y="0"/>
                </a:lnTo>
                <a:lnTo>
                  <a:pt x="56" y="54"/>
                </a:lnTo>
                <a:lnTo>
                  <a:pt x="68" y="84"/>
                </a:lnTo>
                <a:lnTo>
                  <a:pt x="80" y="124"/>
                </a:lnTo>
                <a:lnTo>
                  <a:pt x="84" y="144"/>
                </a:lnTo>
                <a:lnTo>
                  <a:pt x="86" y="144"/>
                </a:lnTo>
                <a:lnTo>
                  <a:pt x="86" y="146"/>
                </a:lnTo>
                <a:lnTo>
                  <a:pt x="86" y="148"/>
                </a:lnTo>
                <a:lnTo>
                  <a:pt x="88" y="152"/>
                </a:lnTo>
                <a:lnTo>
                  <a:pt x="88" y="154"/>
                </a:lnTo>
                <a:lnTo>
                  <a:pt x="88" y="156"/>
                </a:lnTo>
                <a:lnTo>
                  <a:pt x="90" y="160"/>
                </a:lnTo>
                <a:lnTo>
                  <a:pt x="96" y="164"/>
                </a:lnTo>
                <a:lnTo>
                  <a:pt x="96" y="166"/>
                </a:lnTo>
                <a:lnTo>
                  <a:pt x="102" y="168"/>
                </a:lnTo>
                <a:lnTo>
                  <a:pt x="102" y="176"/>
                </a:lnTo>
                <a:lnTo>
                  <a:pt x="104" y="178"/>
                </a:lnTo>
                <a:lnTo>
                  <a:pt x="100" y="180"/>
                </a:lnTo>
                <a:lnTo>
                  <a:pt x="102" y="180"/>
                </a:lnTo>
                <a:lnTo>
                  <a:pt x="100" y="182"/>
                </a:lnTo>
                <a:lnTo>
                  <a:pt x="102" y="184"/>
                </a:lnTo>
                <a:lnTo>
                  <a:pt x="106" y="180"/>
                </a:lnTo>
                <a:lnTo>
                  <a:pt x="112" y="182"/>
                </a:lnTo>
                <a:lnTo>
                  <a:pt x="112" y="198"/>
                </a:lnTo>
                <a:lnTo>
                  <a:pt x="110" y="200"/>
                </a:lnTo>
                <a:lnTo>
                  <a:pt x="104" y="198"/>
                </a:lnTo>
                <a:lnTo>
                  <a:pt x="104" y="200"/>
                </a:lnTo>
                <a:lnTo>
                  <a:pt x="98" y="206"/>
                </a:lnTo>
                <a:lnTo>
                  <a:pt x="98" y="210"/>
                </a:lnTo>
                <a:lnTo>
                  <a:pt x="94" y="208"/>
                </a:lnTo>
                <a:lnTo>
                  <a:pt x="88" y="210"/>
                </a:lnTo>
                <a:lnTo>
                  <a:pt x="90" y="216"/>
                </a:lnTo>
                <a:lnTo>
                  <a:pt x="88" y="216"/>
                </a:lnTo>
                <a:lnTo>
                  <a:pt x="86" y="220"/>
                </a:lnTo>
                <a:lnTo>
                  <a:pt x="86" y="222"/>
                </a:lnTo>
                <a:lnTo>
                  <a:pt x="48" y="230"/>
                </a:lnTo>
                <a:lnTo>
                  <a:pt x="44" y="230"/>
                </a:lnTo>
                <a:lnTo>
                  <a:pt x="24" y="236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4" name="Freeform 266"/>
          <p:cNvSpPr>
            <a:spLocks/>
          </p:cNvSpPr>
          <p:nvPr/>
        </p:nvSpPr>
        <p:spPr bwMode="auto">
          <a:xfrm>
            <a:off x="4503738" y="2122488"/>
            <a:ext cx="790575" cy="515937"/>
          </a:xfrm>
          <a:custGeom>
            <a:avLst/>
            <a:gdLst>
              <a:gd name="T0" fmla="*/ 1278506107 w 416"/>
              <a:gd name="T1" fmla="*/ 892292176 h 272"/>
              <a:gd name="T2" fmla="*/ 1227943515 w 416"/>
              <a:gd name="T3" fmla="*/ 921076529 h 272"/>
              <a:gd name="T4" fmla="*/ 1249614012 w 416"/>
              <a:gd name="T5" fmla="*/ 971446776 h 272"/>
              <a:gd name="T6" fmla="*/ 1220720016 w 416"/>
              <a:gd name="T7" fmla="*/ 971446776 h 272"/>
              <a:gd name="T8" fmla="*/ 1206274918 w 416"/>
              <a:gd name="T9" fmla="*/ 957055548 h 272"/>
              <a:gd name="T10" fmla="*/ 1177380923 w 416"/>
              <a:gd name="T11" fmla="*/ 928271195 h 272"/>
              <a:gd name="T12" fmla="*/ 1105149734 w 416"/>
              <a:gd name="T13" fmla="*/ 913879967 h 272"/>
              <a:gd name="T14" fmla="*/ 924569861 w 416"/>
              <a:gd name="T15" fmla="*/ 921076529 h 272"/>
              <a:gd name="T16" fmla="*/ 671756899 w 416"/>
              <a:gd name="T17" fmla="*/ 935467757 h 272"/>
              <a:gd name="T18" fmla="*/ 462284930 w 416"/>
              <a:gd name="T19" fmla="*/ 935467757 h 272"/>
              <a:gd name="T20" fmla="*/ 202250370 w 416"/>
              <a:gd name="T21" fmla="*/ 935467757 h 272"/>
              <a:gd name="T22" fmla="*/ 180579873 w 416"/>
              <a:gd name="T23" fmla="*/ 870704386 h 272"/>
              <a:gd name="T24" fmla="*/ 180579873 w 416"/>
              <a:gd name="T25" fmla="*/ 820334140 h 272"/>
              <a:gd name="T26" fmla="*/ 180579873 w 416"/>
              <a:gd name="T27" fmla="*/ 769961996 h 272"/>
              <a:gd name="T28" fmla="*/ 166132875 w 416"/>
              <a:gd name="T29" fmla="*/ 741177643 h 272"/>
              <a:gd name="T30" fmla="*/ 158911276 w 416"/>
              <a:gd name="T31" fmla="*/ 705198625 h 272"/>
              <a:gd name="T32" fmla="*/ 151687777 w 416"/>
              <a:gd name="T33" fmla="*/ 654828378 h 272"/>
              <a:gd name="T34" fmla="*/ 130017280 w 416"/>
              <a:gd name="T35" fmla="*/ 647631816 h 272"/>
              <a:gd name="T36" fmla="*/ 122793781 w 416"/>
              <a:gd name="T37" fmla="*/ 604456235 h 272"/>
              <a:gd name="T38" fmla="*/ 122793781 w 416"/>
              <a:gd name="T39" fmla="*/ 582868445 h 272"/>
              <a:gd name="T40" fmla="*/ 108348684 w 416"/>
              <a:gd name="T41" fmla="*/ 532496302 h 272"/>
              <a:gd name="T42" fmla="*/ 101125185 w 416"/>
              <a:gd name="T43" fmla="*/ 496517283 h 272"/>
              <a:gd name="T44" fmla="*/ 79454688 w 416"/>
              <a:gd name="T45" fmla="*/ 453341702 h 272"/>
              <a:gd name="T46" fmla="*/ 72231189 w 416"/>
              <a:gd name="T47" fmla="*/ 417362684 h 272"/>
              <a:gd name="T48" fmla="*/ 50562592 w 416"/>
              <a:gd name="T49" fmla="*/ 381383665 h 272"/>
              <a:gd name="T50" fmla="*/ 50562592 w 416"/>
              <a:gd name="T51" fmla="*/ 345402750 h 272"/>
              <a:gd name="T52" fmla="*/ 36115594 w 416"/>
              <a:gd name="T53" fmla="*/ 302227169 h 272"/>
              <a:gd name="T54" fmla="*/ 0 w 416"/>
              <a:gd name="T55" fmla="*/ 266248151 h 272"/>
              <a:gd name="T56" fmla="*/ 14446998 w 416"/>
              <a:gd name="T57" fmla="*/ 237465695 h 272"/>
              <a:gd name="T58" fmla="*/ 36115594 w 416"/>
              <a:gd name="T59" fmla="*/ 194290114 h 272"/>
              <a:gd name="T60" fmla="*/ 43339093 w 416"/>
              <a:gd name="T61" fmla="*/ 158309199 h 272"/>
              <a:gd name="T62" fmla="*/ 14446998 w 416"/>
              <a:gd name="T63" fmla="*/ 115133618 h 272"/>
              <a:gd name="T64" fmla="*/ 21670497 w 416"/>
              <a:gd name="T65" fmla="*/ 93547724 h 272"/>
              <a:gd name="T66" fmla="*/ 14446998 w 416"/>
              <a:gd name="T67" fmla="*/ 50372143 h 272"/>
              <a:gd name="T68" fmla="*/ 130017280 w 416"/>
              <a:gd name="T69" fmla="*/ 35979018 h 272"/>
              <a:gd name="T70" fmla="*/ 390051841 w 416"/>
              <a:gd name="T71" fmla="*/ 21587790 h 272"/>
              <a:gd name="T72" fmla="*/ 606749209 w 416"/>
              <a:gd name="T73" fmla="*/ 21587790 h 272"/>
              <a:gd name="T74" fmla="*/ 823444676 w 416"/>
              <a:gd name="T75" fmla="*/ 14391228 h 272"/>
              <a:gd name="T76" fmla="*/ 1112373233 w 416"/>
              <a:gd name="T77" fmla="*/ 7196562 h 272"/>
              <a:gd name="T78" fmla="*/ 1227943515 w 416"/>
              <a:gd name="T79" fmla="*/ 21587790 h 272"/>
              <a:gd name="T80" fmla="*/ 1271282608 w 416"/>
              <a:gd name="T81" fmla="*/ 64763371 h 272"/>
              <a:gd name="T82" fmla="*/ 1256835610 w 416"/>
              <a:gd name="T83" fmla="*/ 158309199 h 272"/>
              <a:gd name="T84" fmla="*/ 1278506107 w 416"/>
              <a:gd name="T85" fmla="*/ 230269132 h 272"/>
              <a:gd name="T86" fmla="*/ 1357960795 w 416"/>
              <a:gd name="T87" fmla="*/ 259053485 h 272"/>
              <a:gd name="T88" fmla="*/ 1379631292 w 416"/>
              <a:gd name="T89" fmla="*/ 302227169 h 272"/>
              <a:gd name="T90" fmla="*/ 1394076390 w 416"/>
              <a:gd name="T91" fmla="*/ 331011522 h 272"/>
              <a:gd name="T92" fmla="*/ 1437415483 w 416"/>
              <a:gd name="T93" fmla="*/ 374187103 h 272"/>
              <a:gd name="T94" fmla="*/ 1480754577 w 416"/>
              <a:gd name="T95" fmla="*/ 402971456 h 272"/>
              <a:gd name="T96" fmla="*/ 1495201575 w 416"/>
              <a:gd name="T97" fmla="*/ 438950474 h 272"/>
              <a:gd name="T98" fmla="*/ 1495201575 w 416"/>
              <a:gd name="T99" fmla="*/ 510908511 h 272"/>
              <a:gd name="T100" fmla="*/ 1466309479 w 416"/>
              <a:gd name="T101" fmla="*/ 561280654 h 272"/>
              <a:gd name="T102" fmla="*/ 1444638982 w 416"/>
              <a:gd name="T103" fmla="*/ 604456235 h 272"/>
              <a:gd name="T104" fmla="*/ 1394076390 w 416"/>
              <a:gd name="T105" fmla="*/ 633240588 h 272"/>
              <a:gd name="T106" fmla="*/ 1329068700 w 416"/>
              <a:gd name="T107" fmla="*/ 647631816 h 272"/>
              <a:gd name="T108" fmla="*/ 1300174704 w 416"/>
              <a:gd name="T109" fmla="*/ 669219607 h 272"/>
              <a:gd name="T110" fmla="*/ 1314621702 w 416"/>
              <a:gd name="T111" fmla="*/ 726786415 h 272"/>
              <a:gd name="T112" fmla="*/ 1329068700 w 416"/>
              <a:gd name="T113" fmla="*/ 798746349 h 272"/>
              <a:gd name="T114" fmla="*/ 1307398203 w 416"/>
              <a:gd name="T115" fmla="*/ 856313158 h 27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16" h="272">
                <a:moveTo>
                  <a:pt x="360" y="242"/>
                </a:moveTo>
                <a:lnTo>
                  <a:pt x="360" y="244"/>
                </a:lnTo>
                <a:lnTo>
                  <a:pt x="356" y="246"/>
                </a:lnTo>
                <a:lnTo>
                  <a:pt x="354" y="248"/>
                </a:lnTo>
                <a:lnTo>
                  <a:pt x="350" y="248"/>
                </a:lnTo>
                <a:lnTo>
                  <a:pt x="344" y="252"/>
                </a:lnTo>
                <a:lnTo>
                  <a:pt x="340" y="254"/>
                </a:lnTo>
                <a:lnTo>
                  <a:pt x="340" y="256"/>
                </a:lnTo>
                <a:lnTo>
                  <a:pt x="344" y="258"/>
                </a:lnTo>
                <a:lnTo>
                  <a:pt x="344" y="260"/>
                </a:lnTo>
                <a:lnTo>
                  <a:pt x="344" y="266"/>
                </a:lnTo>
                <a:lnTo>
                  <a:pt x="346" y="270"/>
                </a:lnTo>
                <a:lnTo>
                  <a:pt x="344" y="270"/>
                </a:lnTo>
                <a:lnTo>
                  <a:pt x="340" y="270"/>
                </a:lnTo>
                <a:lnTo>
                  <a:pt x="338" y="272"/>
                </a:lnTo>
                <a:lnTo>
                  <a:pt x="338" y="270"/>
                </a:lnTo>
                <a:lnTo>
                  <a:pt x="336" y="270"/>
                </a:lnTo>
                <a:lnTo>
                  <a:pt x="334" y="270"/>
                </a:lnTo>
                <a:lnTo>
                  <a:pt x="334" y="268"/>
                </a:lnTo>
                <a:lnTo>
                  <a:pt x="334" y="266"/>
                </a:lnTo>
                <a:lnTo>
                  <a:pt x="332" y="266"/>
                </a:lnTo>
                <a:lnTo>
                  <a:pt x="330" y="262"/>
                </a:lnTo>
                <a:lnTo>
                  <a:pt x="326" y="260"/>
                </a:lnTo>
                <a:lnTo>
                  <a:pt x="326" y="258"/>
                </a:lnTo>
                <a:lnTo>
                  <a:pt x="322" y="258"/>
                </a:lnTo>
                <a:lnTo>
                  <a:pt x="322" y="256"/>
                </a:lnTo>
                <a:lnTo>
                  <a:pt x="320" y="254"/>
                </a:lnTo>
                <a:lnTo>
                  <a:pt x="306" y="254"/>
                </a:lnTo>
                <a:lnTo>
                  <a:pt x="290" y="254"/>
                </a:lnTo>
                <a:lnTo>
                  <a:pt x="278" y="256"/>
                </a:lnTo>
                <a:lnTo>
                  <a:pt x="260" y="256"/>
                </a:lnTo>
                <a:lnTo>
                  <a:pt x="256" y="256"/>
                </a:lnTo>
                <a:lnTo>
                  <a:pt x="230" y="258"/>
                </a:lnTo>
                <a:lnTo>
                  <a:pt x="212" y="258"/>
                </a:lnTo>
                <a:lnTo>
                  <a:pt x="200" y="258"/>
                </a:lnTo>
                <a:lnTo>
                  <a:pt x="186" y="260"/>
                </a:lnTo>
                <a:lnTo>
                  <a:pt x="170" y="260"/>
                </a:lnTo>
                <a:lnTo>
                  <a:pt x="156" y="260"/>
                </a:lnTo>
                <a:lnTo>
                  <a:pt x="140" y="260"/>
                </a:lnTo>
                <a:lnTo>
                  <a:pt x="128" y="260"/>
                </a:lnTo>
                <a:lnTo>
                  <a:pt x="110" y="260"/>
                </a:lnTo>
                <a:lnTo>
                  <a:pt x="92" y="260"/>
                </a:lnTo>
                <a:lnTo>
                  <a:pt x="80" y="260"/>
                </a:lnTo>
                <a:lnTo>
                  <a:pt x="56" y="260"/>
                </a:lnTo>
                <a:lnTo>
                  <a:pt x="58" y="258"/>
                </a:lnTo>
                <a:lnTo>
                  <a:pt x="56" y="256"/>
                </a:lnTo>
                <a:lnTo>
                  <a:pt x="48" y="248"/>
                </a:lnTo>
                <a:lnTo>
                  <a:pt x="50" y="242"/>
                </a:lnTo>
                <a:lnTo>
                  <a:pt x="50" y="238"/>
                </a:lnTo>
                <a:lnTo>
                  <a:pt x="50" y="236"/>
                </a:lnTo>
                <a:lnTo>
                  <a:pt x="50" y="232"/>
                </a:lnTo>
                <a:lnTo>
                  <a:pt x="50" y="228"/>
                </a:lnTo>
                <a:lnTo>
                  <a:pt x="50" y="224"/>
                </a:lnTo>
                <a:lnTo>
                  <a:pt x="50" y="222"/>
                </a:lnTo>
                <a:lnTo>
                  <a:pt x="48" y="218"/>
                </a:lnTo>
                <a:lnTo>
                  <a:pt x="50" y="214"/>
                </a:lnTo>
                <a:lnTo>
                  <a:pt x="48" y="210"/>
                </a:lnTo>
                <a:lnTo>
                  <a:pt x="50" y="210"/>
                </a:lnTo>
                <a:lnTo>
                  <a:pt x="46" y="208"/>
                </a:lnTo>
                <a:lnTo>
                  <a:pt x="46" y="206"/>
                </a:lnTo>
                <a:lnTo>
                  <a:pt x="46" y="198"/>
                </a:lnTo>
                <a:lnTo>
                  <a:pt x="48" y="200"/>
                </a:lnTo>
                <a:lnTo>
                  <a:pt x="48" y="198"/>
                </a:lnTo>
                <a:lnTo>
                  <a:pt x="44" y="196"/>
                </a:lnTo>
                <a:lnTo>
                  <a:pt x="44" y="192"/>
                </a:lnTo>
                <a:lnTo>
                  <a:pt x="46" y="184"/>
                </a:lnTo>
                <a:lnTo>
                  <a:pt x="44" y="184"/>
                </a:lnTo>
                <a:lnTo>
                  <a:pt x="42" y="182"/>
                </a:lnTo>
                <a:lnTo>
                  <a:pt x="38" y="182"/>
                </a:lnTo>
                <a:lnTo>
                  <a:pt x="42" y="180"/>
                </a:lnTo>
                <a:lnTo>
                  <a:pt x="42" y="178"/>
                </a:lnTo>
                <a:lnTo>
                  <a:pt x="36" y="180"/>
                </a:lnTo>
                <a:lnTo>
                  <a:pt x="34" y="178"/>
                </a:lnTo>
                <a:lnTo>
                  <a:pt x="34" y="176"/>
                </a:lnTo>
                <a:lnTo>
                  <a:pt x="34" y="172"/>
                </a:lnTo>
                <a:lnTo>
                  <a:pt x="34" y="168"/>
                </a:lnTo>
                <a:lnTo>
                  <a:pt x="32" y="166"/>
                </a:lnTo>
                <a:lnTo>
                  <a:pt x="32" y="164"/>
                </a:lnTo>
                <a:lnTo>
                  <a:pt x="34" y="164"/>
                </a:lnTo>
                <a:lnTo>
                  <a:pt x="34" y="162"/>
                </a:lnTo>
                <a:lnTo>
                  <a:pt x="34" y="160"/>
                </a:lnTo>
                <a:lnTo>
                  <a:pt x="36" y="156"/>
                </a:lnTo>
                <a:lnTo>
                  <a:pt x="32" y="150"/>
                </a:lnTo>
                <a:lnTo>
                  <a:pt x="30" y="148"/>
                </a:lnTo>
                <a:lnTo>
                  <a:pt x="32" y="146"/>
                </a:lnTo>
                <a:lnTo>
                  <a:pt x="32" y="140"/>
                </a:lnTo>
                <a:lnTo>
                  <a:pt x="30" y="140"/>
                </a:lnTo>
                <a:lnTo>
                  <a:pt x="28" y="138"/>
                </a:lnTo>
                <a:lnTo>
                  <a:pt x="26" y="138"/>
                </a:lnTo>
                <a:lnTo>
                  <a:pt x="26" y="136"/>
                </a:lnTo>
                <a:lnTo>
                  <a:pt x="22" y="134"/>
                </a:lnTo>
                <a:lnTo>
                  <a:pt x="22" y="126"/>
                </a:lnTo>
                <a:lnTo>
                  <a:pt x="18" y="124"/>
                </a:lnTo>
                <a:lnTo>
                  <a:pt x="18" y="120"/>
                </a:lnTo>
                <a:lnTo>
                  <a:pt x="18" y="118"/>
                </a:lnTo>
                <a:lnTo>
                  <a:pt x="20" y="116"/>
                </a:lnTo>
                <a:lnTo>
                  <a:pt x="18" y="112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2"/>
                </a:lnTo>
                <a:lnTo>
                  <a:pt x="16" y="100"/>
                </a:lnTo>
                <a:lnTo>
                  <a:pt x="16" y="96"/>
                </a:lnTo>
                <a:lnTo>
                  <a:pt x="14" y="96"/>
                </a:lnTo>
                <a:lnTo>
                  <a:pt x="10" y="92"/>
                </a:lnTo>
                <a:lnTo>
                  <a:pt x="10" y="90"/>
                </a:lnTo>
                <a:lnTo>
                  <a:pt x="10" y="88"/>
                </a:lnTo>
                <a:lnTo>
                  <a:pt x="10" y="84"/>
                </a:lnTo>
                <a:lnTo>
                  <a:pt x="6" y="80"/>
                </a:lnTo>
                <a:lnTo>
                  <a:pt x="4" y="80"/>
                </a:lnTo>
                <a:lnTo>
                  <a:pt x="0" y="76"/>
                </a:lnTo>
                <a:lnTo>
                  <a:pt x="0" y="74"/>
                </a:lnTo>
                <a:lnTo>
                  <a:pt x="0" y="72"/>
                </a:lnTo>
                <a:lnTo>
                  <a:pt x="2" y="70"/>
                </a:lnTo>
                <a:lnTo>
                  <a:pt x="4" y="64"/>
                </a:lnTo>
                <a:lnTo>
                  <a:pt x="4" y="66"/>
                </a:lnTo>
                <a:lnTo>
                  <a:pt x="4" y="64"/>
                </a:lnTo>
                <a:lnTo>
                  <a:pt x="6" y="60"/>
                </a:lnTo>
                <a:lnTo>
                  <a:pt x="10" y="56"/>
                </a:lnTo>
                <a:lnTo>
                  <a:pt x="10" y="54"/>
                </a:lnTo>
                <a:lnTo>
                  <a:pt x="10" y="50"/>
                </a:lnTo>
                <a:lnTo>
                  <a:pt x="6" y="46"/>
                </a:lnTo>
                <a:lnTo>
                  <a:pt x="12" y="46"/>
                </a:lnTo>
                <a:lnTo>
                  <a:pt x="12" y="44"/>
                </a:lnTo>
                <a:lnTo>
                  <a:pt x="12" y="42"/>
                </a:lnTo>
                <a:lnTo>
                  <a:pt x="12" y="32"/>
                </a:lnTo>
                <a:lnTo>
                  <a:pt x="10" y="32"/>
                </a:lnTo>
                <a:lnTo>
                  <a:pt x="4" y="32"/>
                </a:lnTo>
                <a:lnTo>
                  <a:pt x="4" y="30"/>
                </a:lnTo>
                <a:lnTo>
                  <a:pt x="4" y="28"/>
                </a:lnTo>
                <a:lnTo>
                  <a:pt x="4" y="26"/>
                </a:lnTo>
                <a:lnTo>
                  <a:pt x="6" y="26"/>
                </a:lnTo>
                <a:lnTo>
                  <a:pt x="6" y="20"/>
                </a:lnTo>
                <a:lnTo>
                  <a:pt x="6" y="18"/>
                </a:lnTo>
                <a:lnTo>
                  <a:pt x="6" y="16"/>
                </a:lnTo>
                <a:lnTo>
                  <a:pt x="4" y="14"/>
                </a:lnTo>
                <a:lnTo>
                  <a:pt x="4" y="10"/>
                </a:lnTo>
                <a:lnTo>
                  <a:pt x="2" y="6"/>
                </a:lnTo>
                <a:lnTo>
                  <a:pt x="12" y="10"/>
                </a:lnTo>
                <a:lnTo>
                  <a:pt x="36" y="10"/>
                </a:lnTo>
                <a:lnTo>
                  <a:pt x="48" y="10"/>
                </a:lnTo>
                <a:lnTo>
                  <a:pt x="74" y="10"/>
                </a:lnTo>
                <a:lnTo>
                  <a:pt x="78" y="6"/>
                </a:lnTo>
                <a:lnTo>
                  <a:pt x="108" y="6"/>
                </a:lnTo>
                <a:lnTo>
                  <a:pt x="112" y="6"/>
                </a:lnTo>
                <a:lnTo>
                  <a:pt x="138" y="6"/>
                </a:lnTo>
                <a:lnTo>
                  <a:pt x="152" y="6"/>
                </a:lnTo>
                <a:lnTo>
                  <a:pt x="168" y="6"/>
                </a:lnTo>
                <a:lnTo>
                  <a:pt x="188" y="6"/>
                </a:lnTo>
                <a:lnTo>
                  <a:pt x="198" y="6"/>
                </a:lnTo>
                <a:lnTo>
                  <a:pt x="226" y="4"/>
                </a:lnTo>
                <a:lnTo>
                  <a:pt x="228" y="4"/>
                </a:lnTo>
                <a:lnTo>
                  <a:pt x="258" y="4"/>
                </a:lnTo>
                <a:lnTo>
                  <a:pt x="262" y="4"/>
                </a:lnTo>
                <a:lnTo>
                  <a:pt x="288" y="2"/>
                </a:lnTo>
                <a:lnTo>
                  <a:pt x="308" y="2"/>
                </a:lnTo>
                <a:lnTo>
                  <a:pt x="316" y="2"/>
                </a:lnTo>
                <a:lnTo>
                  <a:pt x="340" y="0"/>
                </a:lnTo>
                <a:lnTo>
                  <a:pt x="340" y="4"/>
                </a:lnTo>
                <a:lnTo>
                  <a:pt x="340" y="6"/>
                </a:lnTo>
                <a:lnTo>
                  <a:pt x="344" y="12"/>
                </a:lnTo>
                <a:lnTo>
                  <a:pt x="344" y="14"/>
                </a:lnTo>
                <a:lnTo>
                  <a:pt x="350" y="16"/>
                </a:lnTo>
                <a:lnTo>
                  <a:pt x="352" y="18"/>
                </a:lnTo>
                <a:lnTo>
                  <a:pt x="352" y="20"/>
                </a:lnTo>
                <a:lnTo>
                  <a:pt x="346" y="30"/>
                </a:lnTo>
                <a:lnTo>
                  <a:pt x="346" y="36"/>
                </a:lnTo>
                <a:lnTo>
                  <a:pt x="348" y="44"/>
                </a:lnTo>
                <a:lnTo>
                  <a:pt x="348" y="50"/>
                </a:lnTo>
                <a:lnTo>
                  <a:pt x="352" y="56"/>
                </a:lnTo>
                <a:lnTo>
                  <a:pt x="352" y="62"/>
                </a:lnTo>
                <a:lnTo>
                  <a:pt x="354" y="64"/>
                </a:lnTo>
                <a:lnTo>
                  <a:pt x="360" y="70"/>
                </a:lnTo>
                <a:lnTo>
                  <a:pt x="364" y="72"/>
                </a:lnTo>
                <a:lnTo>
                  <a:pt x="366" y="72"/>
                </a:lnTo>
                <a:lnTo>
                  <a:pt x="376" y="72"/>
                </a:lnTo>
                <a:lnTo>
                  <a:pt x="378" y="74"/>
                </a:lnTo>
                <a:lnTo>
                  <a:pt x="380" y="78"/>
                </a:lnTo>
                <a:lnTo>
                  <a:pt x="382" y="80"/>
                </a:lnTo>
                <a:lnTo>
                  <a:pt x="382" y="84"/>
                </a:lnTo>
                <a:lnTo>
                  <a:pt x="382" y="86"/>
                </a:lnTo>
                <a:lnTo>
                  <a:pt x="382" y="88"/>
                </a:lnTo>
                <a:lnTo>
                  <a:pt x="384" y="88"/>
                </a:lnTo>
                <a:lnTo>
                  <a:pt x="386" y="92"/>
                </a:lnTo>
                <a:lnTo>
                  <a:pt x="392" y="94"/>
                </a:lnTo>
                <a:lnTo>
                  <a:pt x="396" y="96"/>
                </a:lnTo>
                <a:lnTo>
                  <a:pt x="396" y="100"/>
                </a:lnTo>
                <a:lnTo>
                  <a:pt x="398" y="104"/>
                </a:lnTo>
                <a:lnTo>
                  <a:pt x="398" y="106"/>
                </a:lnTo>
                <a:lnTo>
                  <a:pt x="400" y="108"/>
                </a:lnTo>
                <a:lnTo>
                  <a:pt x="404" y="110"/>
                </a:lnTo>
                <a:lnTo>
                  <a:pt x="410" y="112"/>
                </a:lnTo>
                <a:lnTo>
                  <a:pt x="412" y="116"/>
                </a:lnTo>
                <a:lnTo>
                  <a:pt x="414" y="116"/>
                </a:lnTo>
                <a:lnTo>
                  <a:pt x="414" y="118"/>
                </a:lnTo>
                <a:lnTo>
                  <a:pt x="414" y="122"/>
                </a:lnTo>
                <a:lnTo>
                  <a:pt x="416" y="124"/>
                </a:lnTo>
                <a:lnTo>
                  <a:pt x="416" y="130"/>
                </a:lnTo>
                <a:lnTo>
                  <a:pt x="416" y="134"/>
                </a:lnTo>
                <a:lnTo>
                  <a:pt x="414" y="142"/>
                </a:lnTo>
                <a:lnTo>
                  <a:pt x="410" y="146"/>
                </a:lnTo>
                <a:lnTo>
                  <a:pt x="408" y="148"/>
                </a:lnTo>
                <a:lnTo>
                  <a:pt x="406" y="152"/>
                </a:lnTo>
                <a:lnTo>
                  <a:pt x="406" y="156"/>
                </a:lnTo>
                <a:lnTo>
                  <a:pt x="406" y="162"/>
                </a:lnTo>
                <a:lnTo>
                  <a:pt x="406" y="164"/>
                </a:lnTo>
                <a:lnTo>
                  <a:pt x="400" y="166"/>
                </a:lnTo>
                <a:lnTo>
                  <a:pt x="400" y="168"/>
                </a:lnTo>
                <a:lnTo>
                  <a:pt x="398" y="168"/>
                </a:lnTo>
                <a:lnTo>
                  <a:pt x="394" y="168"/>
                </a:lnTo>
                <a:lnTo>
                  <a:pt x="390" y="170"/>
                </a:lnTo>
                <a:lnTo>
                  <a:pt x="386" y="176"/>
                </a:lnTo>
                <a:lnTo>
                  <a:pt x="382" y="176"/>
                </a:lnTo>
                <a:lnTo>
                  <a:pt x="378" y="178"/>
                </a:lnTo>
                <a:lnTo>
                  <a:pt x="374" y="178"/>
                </a:lnTo>
                <a:lnTo>
                  <a:pt x="368" y="180"/>
                </a:lnTo>
                <a:lnTo>
                  <a:pt x="364" y="180"/>
                </a:lnTo>
                <a:lnTo>
                  <a:pt x="362" y="180"/>
                </a:lnTo>
                <a:lnTo>
                  <a:pt x="362" y="182"/>
                </a:lnTo>
                <a:lnTo>
                  <a:pt x="360" y="186"/>
                </a:lnTo>
                <a:lnTo>
                  <a:pt x="360" y="194"/>
                </a:lnTo>
                <a:lnTo>
                  <a:pt x="360" y="196"/>
                </a:lnTo>
                <a:lnTo>
                  <a:pt x="362" y="200"/>
                </a:lnTo>
                <a:lnTo>
                  <a:pt x="364" y="202"/>
                </a:lnTo>
                <a:lnTo>
                  <a:pt x="366" y="202"/>
                </a:lnTo>
                <a:lnTo>
                  <a:pt x="368" y="208"/>
                </a:lnTo>
                <a:lnTo>
                  <a:pt x="368" y="210"/>
                </a:lnTo>
                <a:lnTo>
                  <a:pt x="368" y="222"/>
                </a:lnTo>
                <a:lnTo>
                  <a:pt x="368" y="224"/>
                </a:lnTo>
                <a:lnTo>
                  <a:pt x="364" y="226"/>
                </a:lnTo>
                <a:lnTo>
                  <a:pt x="362" y="230"/>
                </a:lnTo>
                <a:lnTo>
                  <a:pt x="362" y="238"/>
                </a:lnTo>
                <a:lnTo>
                  <a:pt x="360" y="242"/>
                </a:lnTo>
                <a:close/>
              </a:path>
            </a:pathLst>
          </a:custGeom>
          <a:solidFill>
            <a:srgbClr val="92D05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5" name="Freeform 267"/>
          <p:cNvSpPr>
            <a:spLocks/>
          </p:cNvSpPr>
          <p:nvPr/>
        </p:nvSpPr>
        <p:spPr bwMode="auto">
          <a:xfrm>
            <a:off x="7296150" y="1838325"/>
            <a:ext cx="438150" cy="231775"/>
          </a:xfrm>
          <a:custGeom>
            <a:avLst/>
            <a:gdLst>
              <a:gd name="T0" fmla="*/ 508063500 w 230"/>
              <a:gd name="T1" fmla="*/ 368140391 h 122"/>
              <a:gd name="T2" fmla="*/ 508063500 w 230"/>
              <a:gd name="T3" fmla="*/ 339267306 h 122"/>
              <a:gd name="T4" fmla="*/ 500805450 w 230"/>
              <a:gd name="T5" fmla="*/ 324830763 h 122"/>
              <a:gd name="T6" fmla="*/ 486289350 w 230"/>
              <a:gd name="T7" fmla="*/ 310392320 h 122"/>
              <a:gd name="T8" fmla="*/ 457257150 w 230"/>
              <a:gd name="T9" fmla="*/ 310392320 h 122"/>
              <a:gd name="T10" fmla="*/ 384676650 w 230"/>
              <a:gd name="T11" fmla="*/ 317611541 h 122"/>
              <a:gd name="T12" fmla="*/ 312096150 w 230"/>
              <a:gd name="T13" fmla="*/ 332048084 h 122"/>
              <a:gd name="T14" fmla="*/ 217741500 w 230"/>
              <a:gd name="T15" fmla="*/ 360923070 h 122"/>
              <a:gd name="T16" fmla="*/ 174193200 w 230"/>
              <a:gd name="T17" fmla="*/ 368140391 h 122"/>
              <a:gd name="T18" fmla="*/ 159677100 w 230"/>
              <a:gd name="T19" fmla="*/ 382576934 h 122"/>
              <a:gd name="T20" fmla="*/ 116128800 w 230"/>
              <a:gd name="T21" fmla="*/ 382576934 h 122"/>
              <a:gd name="T22" fmla="*/ 7258050 w 230"/>
              <a:gd name="T23" fmla="*/ 411451919 h 122"/>
              <a:gd name="T24" fmla="*/ 0 w 230"/>
              <a:gd name="T25" fmla="*/ 259863470 h 122"/>
              <a:gd name="T26" fmla="*/ 58064400 w 230"/>
              <a:gd name="T27" fmla="*/ 166024992 h 122"/>
              <a:gd name="T28" fmla="*/ 181451250 w 230"/>
              <a:gd name="T29" fmla="*/ 144369228 h 122"/>
              <a:gd name="T30" fmla="*/ 297580050 w 230"/>
              <a:gd name="T31" fmla="*/ 115494242 h 122"/>
              <a:gd name="T32" fmla="*/ 449999100 w 230"/>
              <a:gd name="T33" fmla="*/ 86621157 h 122"/>
              <a:gd name="T34" fmla="*/ 457257150 w 230"/>
              <a:gd name="T35" fmla="*/ 64965393 h 122"/>
              <a:gd name="T36" fmla="*/ 457257150 w 230"/>
              <a:gd name="T37" fmla="*/ 43311528 h 122"/>
              <a:gd name="T38" fmla="*/ 493547400 w 230"/>
              <a:gd name="T39" fmla="*/ 43311528 h 122"/>
              <a:gd name="T40" fmla="*/ 515321550 w 230"/>
              <a:gd name="T41" fmla="*/ 7219221 h 122"/>
              <a:gd name="T42" fmla="*/ 537095700 w 230"/>
              <a:gd name="T43" fmla="*/ 7219221 h 122"/>
              <a:gd name="T44" fmla="*/ 573385950 w 230"/>
              <a:gd name="T45" fmla="*/ 57748071 h 122"/>
              <a:gd name="T46" fmla="*/ 602418150 w 230"/>
              <a:gd name="T47" fmla="*/ 79401935 h 122"/>
              <a:gd name="T48" fmla="*/ 558869850 w 230"/>
              <a:gd name="T49" fmla="*/ 137150007 h 122"/>
              <a:gd name="T50" fmla="*/ 544353750 w 230"/>
              <a:gd name="T51" fmla="*/ 194898078 h 122"/>
              <a:gd name="T52" fmla="*/ 566127900 w 230"/>
              <a:gd name="T53" fmla="*/ 194898078 h 122"/>
              <a:gd name="T54" fmla="*/ 602418150 w 230"/>
              <a:gd name="T55" fmla="*/ 194898078 h 122"/>
              <a:gd name="T56" fmla="*/ 660482550 w 230"/>
              <a:gd name="T57" fmla="*/ 267082692 h 122"/>
              <a:gd name="T58" fmla="*/ 696772800 w 230"/>
              <a:gd name="T59" fmla="*/ 310392320 h 122"/>
              <a:gd name="T60" fmla="*/ 762095250 w 230"/>
              <a:gd name="T61" fmla="*/ 317611541 h 122"/>
              <a:gd name="T62" fmla="*/ 769353300 w 230"/>
              <a:gd name="T63" fmla="*/ 317611541 h 122"/>
              <a:gd name="T64" fmla="*/ 812901600 w 230"/>
              <a:gd name="T65" fmla="*/ 259863470 h 122"/>
              <a:gd name="T66" fmla="*/ 733063050 w 230"/>
              <a:gd name="T67" fmla="*/ 216553842 h 122"/>
              <a:gd name="T68" fmla="*/ 776611350 w 230"/>
              <a:gd name="T69" fmla="*/ 209334620 h 122"/>
              <a:gd name="T70" fmla="*/ 834675750 w 230"/>
              <a:gd name="T71" fmla="*/ 281519234 h 122"/>
              <a:gd name="T72" fmla="*/ 733063050 w 230"/>
              <a:gd name="T73" fmla="*/ 360923070 h 122"/>
              <a:gd name="T74" fmla="*/ 696772800 w 230"/>
              <a:gd name="T75" fmla="*/ 389796155 h 122"/>
              <a:gd name="T76" fmla="*/ 674998650 w 230"/>
              <a:gd name="T77" fmla="*/ 332048084 h 122"/>
              <a:gd name="T78" fmla="*/ 624192300 w 230"/>
              <a:gd name="T79" fmla="*/ 382576934 h 122"/>
              <a:gd name="T80" fmla="*/ 587902050 w 230"/>
              <a:gd name="T81" fmla="*/ 440325005 h 122"/>
              <a:gd name="T82" fmla="*/ 551611800 w 230"/>
              <a:gd name="T83" fmla="*/ 382576934 h 122"/>
              <a:gd name="T84" fmla="*/ 522579600 w 230"/>
              <a:gd name="T85" fmla="*/ 368140391 h 122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30" h="122">
                <a:moveTo>
                  <a:pt x="142" y="102"/>
                </a:moveTo>
                <a:lnTo>
                  <a:pt x="140" y="102"/>
                </a:lnTo>
                <a:lnTo>
                  <a:pt x="140" y="100"/>
                </a:lnTo>
                <a:lnTo>
                  <a:pt x="140" y="94"/>
                </a:lnTo>
                <a:lnTo>
                  <a:pt x="138" y="92"/>
                </a:lnTo>
                <a:lnTo>
                  <a:pt x="138" y="90"/>
                </a:lnTo>
                <a:lnTo>
                  <a:pt x="136" y="92"/>
                </a:lnTo>
                <a:lnTo>
                  <a:pt x="134" y="86"/>
                </a:lnTo>
                <a:lnTo>
                  <a:pt x="134" y="84"/>
                </a:lnTo>
                <a:lnTo>
                  <a:pt x="126" y="86"/>
                </a:lnTo>
                <a:lnTo>
                  <a:pt x="108" y="90"/>
                </a:lnTo>
                <a:lnTo>
                  <a:pt x="106" y="88"/>
                </a:lnTo>
                <a:lnTo>
                  <a:pt x="88" y="92"/>
                </a:lnTo>
                <a:lnTo>
                  <a:pt x="86" y="92"/>
                </a:lnTo>
                <a:lnTo>
                  <a:pt x="62" y="100"/>
                </a:lnTo>
                <a:lnTo>
                  <a:pt x="60" y="100"/>
                </a:lnTo>
                <a:lnTo>
                  <a:pt x="58" y="102"/>
                </a:lnTo>
                <a:lnTo>
                  <a:pt x="48" y="102"/>
                </a:lnTo>
                <a:lnTo>
                  <a:pt x="48" y="106"/>
                </a:lnTo>
                <a:lnTo>
                  <a:pt x="44" y="106"/>
                </a:lnTo>
                <a:lnTo>
                  <a:pt x="44" y="104"/>
                </a:lnTo>
                <a:lnTo>
                  <a:pt x="32" y="106"/>
                </a:lnTo>
                <a:lnTo>
                  <a:pt x="30" y="106"/>
                </a:lnTo>
                <a:lnTo>
                  <a:pt x="2" y="114"/>
                </a:lnTo>
                <a:lnTo>
                  <a:pt x="0" y="110"/>
                </a:lnTo>
                <a:lnTo>
                  <a:pt x="0" y="72"/>
                </a:lnTo>
                <a:lnTo>
                  <a:pt x="2" y="50"/>
                </a:lnTo>
                <a:lnTo>
                  <a:pt x="16" y="46"/>
                </a:lnTo>
                <a:lnTo>
                  <a:pt x="22" y="46"/>
                </a:lnTo>
                <a:lnTo>
                  <a:pt x="50" y="40"/>
                </a:lnTo>
                <a:lnTo>
                  <a:pt x="62" y="38"/>
                </a:lnTo>
                <a:lnTo>
                  <a:pt x="82" y="32"/>
                </a:lnTo>
                <a:lnTo>
                  <a:pt x="86" y="32"/>
                </a:lnTo>
                <a:lnTo>
                  <a:pt x="124" y="24"/>
                </a:lnTo>
                <a:lnTo>
                  <a:pt x="124" y="22"/>
                </a:lnTo>
                <a:lnTo>
                  <a:pt x="126" y="18"/>
                </a:lnTo>
                <a:lnTo>
                  <a:pt x="128" y="18"/>
                </a:lnTo>
                <a:lnTo>
                  <a:pt x="126" y="12"/>
                </a:lnTo>
                <a:lnTo>
                  <a:pt x="132" y="10"/>
                </a:lnTo>
                <a:lnTo>
                  <a:pt x="136" y="12"/>
                </a:lnTo>
                <a:lnTo>
                  <a:pt x="136" y="8"/>
                </a:lnTo>
                <a:lnTo>
                  <a:pt x="142" y="2"/>
                </a:lnTo>
                <a:lnTo>
                  <a:pt x="142" y="0"/>
                </a:lnTo>
                <a:lnTo>
                  <a:pt x="148" y="2"/>
                </a:lnTo>
                <a:lnTo>
                  <a:pt x="150" y="0"/>
                </a:lnTo>
                <a:lnTo>
                  <a:pt x="158" y="16"/>
                </a:lnTo>
                <a:lnTo>
                  <a:pt x="168" y="16"/>
                </a:lnTo>
                <a:lnTo>
                  <a:pt x="166" y="22"/>
                </a:lnTo>
                <a:lnTo>
                  <a:pt x="156" y="28"/>
                </a:lnTo>
                <a:lnTo>
                  <a:pt x="154" y="38"/>
                </a:lnTo>
                <a:lnTo>
                  <a:pt x="150" y="40"/>
                </a:lnTo>
                <a:lnTo>
                  <a:pt x="150" y="54"/>
                </a:lnTo>
                <a:lnTo>
                  <a:pt x="156" y="56"/>
                </a:lnTo>
                <a:lnTo>
                  <a:pt x="156" y="54"/>
                </a:lnTo>
                <a:lnTo>
                  <a:pt x="162" y="54"/>
                </a:lnTo>
                <a:lnTo>
                  <a:pt x="166" y="54"/>
                </a:lnTo>
                <a:lnTo>
                  <a:pt x="172" y="58"/>
                </a:lnTo>
                <a:lnTo>
                  <a:pt x="182" y="74"/>
                </a:lnTo>
                <a:lnTo>
                  <a:pt x="186" y="74"/>
                </a:lnTo>
                <a:lnTo>
                  <a:pt x="192" y="86"/>
                </a:lnTo>
                <a:lnTo>
                  <a:pt x="198" y="88"/>
                </a:lnTo>
                <a:lnTo>
                  <a:pt x="210" y="88"/>
                </a:lnTo>
                <a:lnTo>
                  <a:pt x="204" y="90"/>
                </a:lnTo>
                <a:lnTo>
                  <a:pt x="212" y="88"/>
                </a:lnTo>
                <a:lnTo>
                  <a:pt x="224" y="78"/>
                </a:lnTo>
                <a:lnTo>
                  <a:pt x="224" y="72"/>
                </a:lnTo>
                <a:lnTo>
                  <a:pt x="212" y="62"/>
                </a:lnTo>
                <a:lnTo>
                  <a:pt x="202" y="60"/>
                </a:lnTo>
                <a:lnTo>
                  <a:pt x="210" y="56"/>
                </a:lnTo>
                <a:lnTo>
                  <a:pt x="214" y="58"/>
                </a:lnTo>
                <a:lnTo>
                  <a:pt x="224" y="68"/>
                </a:lnTo>
                <a:lnTo>
                  <a:pt x="230" y="78"/>
                </a:lnTo>
                <a:lnTo>
                  <a:pt x="230" y="86"/>
                </a:lnTo>
                <a:lnTo>
                  <a:pt x="202" y="100"/>
                </a:lnTo>
                <a:lnTo>
                  <a:pt x="202" y="104"/>
                </a:lnTo>
                <a:lnTo>
                  <a:pt x="192" y="108"/>
                </a:lnTo>
                <a:lnTo>
                  <a:pt x="188" y="108"/>
                </a:lnTo>
                <a:lnTo>
                  <a:pt x="186" y="92"/>
                </a:lnTo>
                <a:lnTo>
                  <a:pt x="174" y="106"/>
                </a:lnTo>
                <a:lnTo>
                  <a:pt x="172" y="106"/>
                </a:lnTo>
                <a:lnTo>
                  <a:pt x="168" y="118"/>
                </a:lnTo>
                <a:lnTo>
                  <a:pt x="162" y="122"/>
                </a:lnTo>
                <a:lnTo>
                  <a:pt x="156" y="108"/>
                </a:lnTo>
                <a:lnTo>
                  <a:pt x="152" y="106"/>
                </a:lnTo>
                <a:lnTo>
                  <a:pt x="150" y="106"/>
                </a:lnTo>
                <a:lnTo>
                  <a:pt x="144" y="102"/>
                </a:lnTo>
                <a:lnTo>
                  <a:pt x="142" y="102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6" name="Freeform 268"/>
          <p:cNvSpPr>
            <a:spLocks/>
          </p:cNvSpPr>
          <p:nvPr/>
        </p:nvSpPr>
        <p:spPr bwMode="auto">
          <a:xfrm>
            <a:off x="3582988" y="2179638"/>
            <a:ext cx="1087437" cy="536575"/>
          </a:xfrm>
          <a:custGeom>
            <a:avLst/>
            <a:gdLst>
              <a:gd name="T0" fmla="*/ 455392760 w 572"/>
              <a:gd name="T1" fmla="*/ 868909005 h 282"/>
              <a:gd name="T2" fmla="*/ 469850730 w 572"/>
              <a:gd name="T3" fmla="*/ 745812612 h 282"/>
              <a:gd name="T4" fmla="*/ 332508577 w 572"/>
              <a:gd name="T5" fmla="*/ 651681754 h 282"/>
              <a:gd name="T6" fmla="*/ 0 w 572"/>
              <a:gd name="T7" fmla="*/ 622718120 h 282"/>
              <a:gd name="T8" fmla="*/ 21686003 w 572"/>
              <a:gd name="T9" fmla="*/ 405490869 h 282"/>
              <a:gd name="T10" fmla="*/ 57828075 w 572"/>
              <a:gd name="T11" fmla="*/ 0 h 282"/>
              <a:gd name="T12" fmla="*/ 339738512 w 572"/>
              <a:gd name="T13" fmla="*/ 21721774 h 282"/>
              <a:gd name="T14" fmla="*/ 932471524 w 572"/>
              <a:gd name="T15" fmla="*/ 57927267 h 282"/>
              <a:gd name="T16" fmla="*/ 1322810077 w 572"/>
              <a:gd name="T17" fmla="*/ 72409084 h 282"/>
              <a:gd name="T18" fmla="*/ 1366180182 w 572"/>
              <a:gd name="T19" fmla="*/ 108612674 h 282"/>
              <a:gd name="T20" fmla="*/ 1409550288 w 572"/>
              <a:gd name="T21" fmla="*/ 130336351 h 282"/>
              <a:gd name="T22" fmla="*/ 1445692359 w 572"/>
              <a:gd name="T23" fmla="*/ 144818168 h 282"/>
              <a:gd name="T24" fmla="*/ 1467378362 w 572"/>
              <a:gd name="T25" fmla="*/ 115854534 h 282"/>
              <a:gd name="T26" fmla="*/ 1489064366 w 572"/>
              <a:gd name="T27" fmla="*/ 123094491 h 282"/>
              <a:gd name="T28" fmla="*/ 1525206437 w 572"/>
              <a:gd name="T29" fmla="*/ 115854534 h 282"/>
              <a:gd name="T30" fmla="*/ 1554120474 w 572"/>
              <a:gd name="T31" fmla="*/ 115854534 h 282"/>
              <a:gd name="T32" fmla="*/ 1597490580 w 572"/>
              <a:gd name="T33" fmla="*/ 115854534 h 282"/>
              <a:gd name="T34" fmla="*/ 1611948549 w 572"/>
              <a:gd name="T35" fmla="*/ 130336351 h 282"/>
              <a:gd name="T36" fmla="*/ 1662546688 w 572"/>
              <a:gd name="T37" fmla="*/ 152058125 h 282"/>
              <a:gd name="T38" fmla="*/ 1677004658 w 572"/>
              <a:gd name="T39" fmla="*/ 166539941 h 282"/>
              <a:gd name="T40" fmla="*/ 1705918695 w 572"/>
              <a:gd name="T41" fmla="*/ 173781801 h 282"/>
              <a:gd name="T42" fmla="*/ 1742060766 w 572"/>
              <a:gd name="T43" fmla="*/ 195503575 h 282"/>
              <a:gd name="T44" fmla="*/ 1749288800 w 572"/>
              <a:gd name="T45" fmla="*/ 217227251 h 282"/>
              <a:gd name="T46" fmla="*/ 1763744868 w 572"/>
              <a:gd name="T47" fmla="*/ 224467208 h 282"/>
              <a:gd name="T48" fmla="*/ 1799888841 w 572"/>
              <a:gd name="T49" fmla="*/ 238949025 h 282"/>
              <a:gd name="T50" fmla="*/ 1799888841 w 572"/>
              <a:gd name="T51" fmla="*/ 260672702 h 282"/>
              <a:gd name="T52" fmla="*/ 1807116875 w 572"/>
              <a:gd name="T53" fmla="*/ 289636335 h 282"/>
              <a:gd name="T54" fmla="*/ 1814344909 w 572"/>
              <a:gd name="T55" fmla="*/ 318599969 h 282"/>
              <a:gd name="T56" fmla="*/ 1828802878 w 572"/>
              <a:gd name="T57" fmla="*/ 347563602 h 282"/>
              <a:gd name="T58" fmla="*/ 1843258946 w 572"/>
              <a:gd name="T59" fmla="*/ 391009052 h 282"/>
              <a:gd name="T60" fmla="*/ 1864944949 w 572"/>
              <a:gd name="T61" fmla="*/ 398249009 h 282"/>
              <a:gd name="T62" fmla="*/ 1864944949 w 572"/>
              <a:gd name="T63" fmla="*/ 434454503 h 282"/>
              <a:gd name="T64" fmla="*/ 1872172983 w 572"/>
              <a:gd name="T65" fmla="*/ 477899953 h 282"/>
              <a:gd name="T66" fmla="*/ 1864944949 w 572"/>
              <a:gd name="T67" fmla="*/ 492381770 h 282"/>
              <a:gd name="T68" fmla="*/ 1872172983 w 572"/>
              <a:gd name="T69" fmla="*/ 528585360 h 282"/>
              <a:gd name="T70" fmla="*/ 1901087021 w 572"/>
              <a:gd name="T71" fmla="*/ 535827220 h 282"/>
              <a:gd name="T72" fmla="*/ 1901087021 w 572"/>
              <a:gd name="T73" fmla="*/ 550309037 h 282"/>
              <a:gd name="T74" fmla="*/ 1908315055 w 572"/>
              <a:gd name="T75" fmla="*/ 586512627 h 282"/>
              <a:gd name="T76" fmla="*/ 1922771123 w 572"/>
              <a:gd name="T77" fmla="*/ 615476261 h 282"/>
              <a:gd name="T78" fmla="*/ 1915543089 w 572"/>
              <a:gd name="T79" fmla="*/ 644439894 h 282"/>
              <a:gd name="T80" fmla="*/ 1930001058 w 572"/>
              <a:gd name="T81" fmla="*/ 666163571 h 282"/>
              <a:gd name="T82" fmla="*/ 1930001058 w 572"/>
              <a:gd name="T83" fmla="*/ 702367161 h 282"/>
              <a:gd name="T84" fmla="*/ 1930001058 w 572"/>
              <a:gd name="T85" fmla="*/ 745812612 h 282"/>
              <a:gd name="T86" fmla="*/ 1922771123 w 572"/>
              <a:gd name="T87" fmla="*/ 789258062 h 282"/>
              <a:gd name="T88" fmla="*/ 1951685160 w 572"/>
              <a:gd name="T89" fmla="*/ 832703512 h 282"/>
              <a:gd name="T90" fmla="*/ 1973371163 w 572"/>
              <a:gd name="T91" fmla="*/ 854427189 h 282"/>
              <a:gd name="T92" fmla="*/ 1973371163 w 572"/>
              <a:gd name="T93" fmla="*/ 861667146 h 282"/>
              <a:gd name="T94" fmla="*/ 1980599198 w 572"/>
              <a:gd name="T95" fmla="*/ 912354456 h 282"/>
              <a:gd name="T96" fmla="*/ 1980599198 w 572"/>
              <a:gd name="T97" fmla="*/ 919594413 h 282"/>
              <a:gd name="T98" fmla="*/ 2009513235 w 572"/>
              <a:gd name="T99" fmla="*/ 934076229 h 282"/>
              <a:gd name="T100" fmla="*/ 2031199238 w 572"/>
              <a:gd name="T101" fmla="*/ 977521680 h 282"/>
              <a:gd name="T102" fmla="*/ 2038427272 w 572"/>
              <a:gd name="T103" fmla="*/ 999245356 h 282"/>
              <a:gd name="T104" fmla="*/ 2067341309 w 572"/>
              <a:gd name="T105" fmla="*/ 1020967130 h 282"/>
              <a:gd name="T106" fmla="*/ 1901087021 w 572"/>
              <a:gd name="T107" fmla="*/ 1020967130 h 282"/>
              <a:gd name="T108" fmla="*/ 1705918695 w 572"/>
              <a:gd name="T109" fmla="*/ 1020967130 h 282"/>
              <a:gd name="T110" fmla="*/ 1467378362 w 572"/>
              <a:gd name="T111" fmla="*/ 1020967130 h 282"/>
              <a:gd name="T112" fmla="*/ 1301124074 w 572"/>
              <a:gd name="T113" fmla="*/ 1006485313 h 282"/>
              <a:gd name="T114" fmla="*/ 1142097819 w 572"/>
              <a:gd name="T115" fmla="*/ 1006485313 h 282"/>
              <a:gd name="T116" fmla="*/ 896329453 w 572"/>
              <a:gd name="T117" fmla="*/ 992003496 h 282"/>
              <a:gd name="T118" fmla="*/ 607190981 w 572"/>
              <a:gd name="T119" fmla="*/ 984763539 h 282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572" h="282">
                <a:moveTo>
                  <a:pt x="168" y="272"/>
                </a:moveTo>
                <a:lnTo>
                  <a:pt x="124" y="270"/>
                </a:lnTo>
                <a:lnTo>
                  <a:pt x="126" y="240"/>
                </a:lnTo>
                <a:lnTo>
                  <a:pt x="130" y="230"/>
                </a:lnTo>
                <a:lnTo>
                  <a:pt x="130" y="208"/>
                </a:lnTo>
                <a:lnTo>
                  <a:pt x="130" y="206"/>
                </a:lnTo>
                <a:lnTo>
                  <a:pt x="132" y="182"/>
                </a:lnTo>
                <a:lnTo>
                  <a:pt x="94" y="180"/>
                </a:lnTo>
                <a:lnTo>
                  <a:pt x="92" y="180"/>
                </a:lnTo>
                <a:lnTo>
                  <a:pt x="44" y="176"/>
                </a:lnTo>
                <a:lnTo>
                  <a:pt x="32" y="176"/>
                </a:lnTo>
                <a:lnTo>
                  <a:pt x="0" y="172"/>
                </a:lnTo>
                <a:lnTo>
                  <a:pt x="4" y="138"/>
                </a:lnTo>
                <a:lnTo>
                  <a:pt x="4" y="124"/>
                </a:lnTo>
                <a:lnTo>
                  <a:pt x="6" y="112"/>
                </a:lnTo>
                <a:lnTo>
                  <a:pt x="10" y="86"/>
                </a:lnTo>
                <a:lnTo>
                  <a:pt x="14" y="32"/>
                </a:lnTo>
                <a:lnTo>
                  <a:pt x="16" y="0"/>
                </a:lnTo>
                <a:lnTo>
                  <a:pt x="50" y="2"/>
                </a:lnTo>
                <a:lnTo>
                  <a:pt x="82" y="4"/>
                </a:lnTo>
                <a:lnTo>
                  <a:pt x="94" y="6"/>
                </a:lnTo>
                <a:lnTo>
                  <a:pt x="140" y="10"/>
                </a:lnTo>
                <a:lnTo>
                  <a:pt x="194" y="14"/>
                </a:lnTo>
                <a:lnTo>
                  <a:pt x="258" y="16"/>
                </a:lnTo>
                <a:lnTo>
                  <a:pt x="302" y="18"/>
                </a:lnTo>
                <a:lnTo>
                  <a:pt x="318" y="18"/>
                </a:lnTo>
                <a:lnTo>
                  <a:pt x="366" y="20"/>
                </a:lnTo>
                <a:lnTo>
                  <a:pt x="368" y="26"/>
                </a:lnTo>
                <a:lnTo>
                  <a:pt x="374" y="28"/>
                </a:lnTo>
                <a:lnTo>
                  <a:pt x="378" y="30"/>
                </a:lnTo>
                <a:lnTo>
                  <a:pt x="388" y="34"/>
                </a:lnTo>
                <a:lnTo>
                  <a:pt x="390" y="34"/>
                </a:lnTo>
                <a:lnTo>
                  <a:pt x="390" y="36"/>
                </a:lnTo>
                <a:lnTo>
                  <a:pt x="396" y="40"/>
                </a:lnTo>
                <a:lnTo>
                  <a:pt x="398" y="42"/>
                </a:lnTo>
                <a:lnTo>
                  <a:pt x="400" y="40"/>
                </a:lnTo>
                <a:lnTo>
                  <a:pt x="404" y="40"/>
                </a:lnTo>
                <a:lnTo>
                  <a:pt x="406" y="34"/>
                </a:lnTo>
                <a:lnTo>
                  <a:pt x="406" y="32"/>
                </a:lnTo>
                <a:lnTo>
                  <a:pt x="410" y="32"/>
                </a:lnTo>
                <a:lnTo>
                  <a:pt x="410" y="34"/>
                </a:lnTo>
                <a:lnTo>
                  <a:pt x="412" y="34"/>
                </a:lnTo>
                <a:lnTo>
                  <a:pt x="414" y="32"/>
                </a:lnTo>
                <a:lnTo>
                  <a:pt x="418" y="34"/>
                </a:lnTo>
                <a:lnTo>
                  <a:pt x="422" y="32"/>
                </a:lnTo>
                <a:lnTo>
                  <a:pt x="426" y="34"/>
                </a:lnTo>
                <a:lnTo>
                  <a:pt x="428" y="32"/>
                </a:lnTo>
                <a:lnTo>
                  <a:pt x="430" y="32"/>
                </a:lnTo>
                <a:lnTo>
                  <a:pt x="434" y="34"/>
                </a:lnTo>
                <a:lnTo>
                  <a:pt x="438" y="32"/>
                </a:lnTo>
                <a:lnTo>
                  <a:pt x="442" y="32"/>
                </a:lnTo>
                <a:lnTo>
                  <a:pt x="444" y="34"/>
                </a:lnTo>
                <a:lnTo>
                  <a:pt x="446" y="34"/>
                </a:lnTo>
                <a:lnTo>
                  <a:pt x="446" y="36"/>
                </a:lnTo>
                <a:lnTo>
                  <a:pt x="452" y="40"/>
                </a:lnTo>
                <a:lnTo>
                  <a:pt x="454" y="42"/>
                </a:lnTo>
                <a:lnTo>
                  <a:pt x="460" y="42"/>
                </a:lnTo>
                <a:lnTo>
                  <a:pt x="464" y="42"/>
                </a:lnTo>
                <a:lnTo>
                  <a:pt x="464" y="44"/>
                </a:lnTo>
                <a:lnTo>
                  <a:pt x="464" y="46"/>
                </a:lnTo>
                <a:lnTo>
                  <a:pt x="468" y="44"/>
                </a:lnTo>
                <a:lnTo>
                  <a:pt x="472" y="46"/>
                </a:lnTo>
                <a:lnTo>
                  <a:pt x="472" y="48"/>
                </a:lnTo>
                <a:lnTo>
                  <a:pt x="474" y="50"/>
                </a:lnTo>
                <a:lnTo>
                  <a:pt x="480" y="50"/>
                </a:lnTo>
                <a:lnTo>
                  <a:pt x="482" y="54"/>
                </a:lnTo>
                <a:lnTo>
                  <a:pt x="480" y="54"/>
                </a:lnTo>
                <a:lnTo>
                  <a:pt x="480" y="56"/>
                </a:lnTo>
                <a:lnTo>
                  <a:pt x="484" y="60"/>
                </a:lnTo>
                <a:lnTo>
                  <a:pt x="484" y="62"/>
                </a:lnTo>
                <a:lnTo>
                  <a:pt x="486" y="64"/>
                </a:lnTo>
                <a:lnTo>
                  <a:pt x="488" y="62"/>
                </a:lnTo>
                <a:lnTo>
                  <a:pt x="490" y="62"/>
                </a:lnTo>
                <a:lnTo>
                  <a:pt x="494" y="66"/>
                </a:lnTo>
                <a:lnTo>
                  <a:pt x="498" y="66"/>
                </a:lnTo>
                <a:lnTo>
                  <a:pt x="500" y="66"/>
                </a:lnTo>
                <a:lnTo>
                  <a:pt x="500" y="70"/>
                </a:lnTo>
                <a:lnTo>
                  <a:pt x="498" y="72"/>
                </a:lnTo>
                <a:lnTo>
                  <a:pt x="498" y="76"/>
                </a:lnTo>
                <a:lnTo>
                  <a:pt x="498" y="78"/>
                </a:lnTo>
                <a:lnTo>
                  <a:pt x="500" y="80"/>
                </a:lnTo>
                <a:lnTo>
                  <a:pt x="502" y="82"/>
                </a:lnTo>
                <a:lnTo>
                  <a:pt x="504" y="86"/>
                </a:lnTo>
                <a:lnTo>
                  <a:pt x="502" y="88"/>
                </a:lnTo>
                <a:lnTo>
                  <a:pt x="502" y="90"/>
                </a:lnTo>
                <a:lnTo>
                  <a:pt x="502" y="94"/>
                </a:lnTo>
                <a:lnTo>
                  <a:pt x="506" y="96"/>
                </a:lnTo>
                <a:lnTo>
                  <a:pt x="506" y="104"/>
                </a:lnTo>
                <a:lnTo>
                  <a:pt x="510" y="106"/>
                </a:lnTo>
                <a:lnTo>
                  <a:pt x="510" y="108"/>
                </a:lnTo>
                <a:lnTo>
                  <a:pt x="512" y="108"/>
                </a:lnTo>
                <a:lnTo>
                  <a:pt x="514" y="110"/>
                </a:lnTo>
                <a:lnTo>
                  <a:pt x="516" y="110"/>
                </a:lnTo>
                <a:lnTo>
                  <a:pt x="516" y="116"/>
                </a:lnTo>
                <a:lnTo>
                  <a:pt x="514" y="118"/>
                </a:lnTo>
                <a:lnTo>
                  <a:pt x="516" y="120"/>
                </a:lnTo>
                <a:lnTo>
                  <a:pt x="520" y="126"/>
                </a:lnTo>
                <a:lnTo>
                  <a:pt x="518" y="130"/>
                </a:lnTo>
                <a:lnTo>
                  <a:pt x="518" y="132"/>
                </a:lnTo>
                <a:lnTo>
                  <a:pt x="518" y="134"/>
                </a:lnTo>
                <a:lnTo>
                  <a:pt x="516" y="134"/>
                </a:lnTo>
                <a:lnTo>
                  <a:pt x="516" y="136"/>
                </a:lnTo>
                <a:lnTo>
                  <a:pt x="518" y="138"/>
                </a:lnTo>
                <a:lnTo>
                  <a:pt x="518" y="142"/>
                </a:lnTo>
                <a:lnTo>
                  <a:pt x="518" y="146"/>
                </a:lnTo>
                <a:lnTo>
                  <a:pt x="518" y="148"/>
                </a:lnTo>
                <a:lnTo>
                  <a:pt x="520" y="150"/>
                </a:lnTo>
                <a:lnTo>
                  <a:pt x="526" y="148"/>
                </a:lnTo>
                <a:lnTo>
                  <a:pt x="526" y="150"/>
                </a:lnTo>
                <a:lnTo>
                  <a:pt x="522" y="152"/>
                </a:lnTo>
                <a:lnTo>
                  <a:pt x="526" y="152"/>
                </a:lnTo>
                <a:lnTo>
                  <a:pt x="528" y="154"/>
                </a:lnTo>
                <a:lnTo>
                  <a:pt x="530" y="154"/>
                </a:lnTo>
                <a:lnTo>
                  <a:pt x="528" y="162"/>
                </a:lnTo>
                <a:lnTo>
                  <a:pt x="528" y="166"/>
                </a:lnTo>
                <a:lnTo>
                  <a:pt x="532" y="168"/>
                </a:lnTo>
                <a:lnTo>
                  <a:pt x="532" y="170"/>
                </a:lnTo>
                <a:lnTo>
                  <a:pt x="530" y="168"/>
                </a:lnTo>
                <a:lnTo>
                  <a:pt x="530" y="176"/>
                </a:lnTo>
                <a:lnTo>
                  <a:pt x="530" y="178"/>
                </a:lnTo>
                <a:lnTo>
                  <a:pt x="534" y="180"/>
                </a:lnTo>
                <a:lnTo>
                  <a:pt x="532" y="180"/>
                </a:lnTo>
                <a:lnTo>
                  <a:pt x="534" y="184"/>
                </a:lnTo>
                <a:lnTo>
                  <a:pt x="532" y="188"/>
                </a:lnTo>
                <a:lnTo>
                  <a:pt x="534" y="192"/>
                </a:lnTo>
                <a:lnTo>
                  <a:pt x="534" y="194"/>
                </a:lnTo>
                <a:lnTo>
                  <a:pt x="534" y="198"/>
                </a:lnTo>
                <a:lnTo>
                  <a:pt x="534" y="202"/>
                </a:lnTo>
                <a:lnTo>
                  <a:pt x="534" y="206"/>
                </a:lnTo>
                <a:lnTo>
                  <a:pt x="534" y="208"/>
                </a:lnTo>
                <a:lnTo>
                  <a:pt x="534" y="212"/>
                </a:lnTo>
                <a:lnTo>
                  <a:pt x="532" y="218"/>
                </a:lnTo>
                <a:lnTo>
                  <a:pt x="540" y="226"/>
                </a:lnTo>
                <a:lnTo>
                  <a:pt x="542" y="228"/>
                </a:lnTo>
                <a:lnTo>
                  <a:pt x="540" y="230"/>
                </a:lnTo>
                <a:lnTo>
                  <a:pt x="540" y="236"/>
                </a:lnTo>
                <a:lnTo>
                  <a:pt x="542" y="236"/>
                </a:lnTo>
                <a:lnTo>
                  <a:pt x="546" y="236"/>
                </a:lnTo>
                <a:lnTo>
                  <a:pt x="546" y="232"/>
                </a:lnTo>
                <a:lnTo>
                  <a:pt x="546" y="236"/>
                </a:lnTo>
                <a:lnTo>
                  <a:pt x="546" y="238"/>
                </a:lnTo>
                <a:lnTo>
                  <a:pt x="544" y="240"/>
                </a:lnTo>
                <a:lnTo>
                  <a:pt x="548" y="246"/>
                </a:lnTo>
                <a:lnTo>
                  <a:pt x="548" y="252"/>
                </a:lnTo>
                <a:lnTo>
                  <a:pt x="550" y="252"/>
                </a:lnTo>
                <a:lnTo>
                  <a:pt x="550" y="254"/>
                </a:lnTo>
                <a:lnTo>
                  <a:pt x="548" y="254"/>
                </a:lnTo>
                <a:lnTo>
                  <a:pt x="548" y="256"/>
                </a:lnTo>
                <a:lnTo>
                  <a:pt x="550" y="256"/>
                </a:lnTo>
                <a:lnTo>
                  <a:pt x="556" y="258"/>
                </a:lnTo>
                <a:lnTo>
                  <a:pt x="560" y="262"/>
                </a:lnTo>
                <a:lnTo>
                  <a:pt x="560" y="268"/>
                </a:lnTo>
                <a:lnTo>
                  <a:pt x="562" y="270"/>
                </a:lnTo>
                <a:lnTo>
                  <a:pt x="564" y="272"/>
                </a:lnTo>
                <a:lnTo>
                  <a:pt x="564" y="274"/>
                </a:lnTo>
                <a:lnTo>
                  <a:pt x="564" y="276"/>
                </a:lnTo>
                <a:lnTo>
                  <a:pt x="566" y="278"/>
                </a:lnTo>
                <a:lnTo>
                  <a:pt x="570" y="278"/>
                </a:lnTo>
                <a:lnTo>
                  <a:pt x="572" y="282"/>
                </a:lnTo>
                <a:lnTo>
                  <a:pt x="570" y="282"/>
                </a:lnTo>
                <a:lnTo>
                  <a:pt x="540" y="282"/>
                </a:lnTo>
                <a:lnTo>
                  <a:pt x="526" y="282"/>
                </a:lnTo>
                <a:lnTo>
                  <a:pt x="510" y="282"/>
                </a:lnTo>
                <a:lnTo>
                  <a:pt x="496" y="282"/>
                </a:lnTo>
                <a:lnTo>
                  <a:pt x="472" y="282"/>
                </a:lnTo>
                <a:lnTo>
                  <a:pt x="466" y="282"/>
                </a:lnTo>
                <a:lnTo>
                  <a:pt x="436" y="282"/>
                </a:lnTo>
                <a:lnTo>
                  <a:pt x="406" y="282"/>
                </a:lnTo>
                <a:lnTo>
                  <a:pt x="396" y="282"/>
                </a:lnTo>
                <a:lnTo>
                  <a:pt x="376" y="278"/>
                </a:lnTo>
                <a:lnTo>
                  <a:pt x="360" y="278"/>
                </a:lnTo>
                <a:lnTo>
                  <a:pt x="346" y="278"/>
                </a:lnTo>
                <a:lnTo>
                  <a:pt x="322" y="278"/>
                </a:lnTo>
                <a:lnTo>
                  <a:pt x="316" y="278"/>
                </a:lnTo>
                <a:lnTo>
                  <a:pt x="286" y="276"/>
                </a:lnTo>
                <a:lnTo>
                  <a:pt x="248" y="276"/>
                </a:lnTo>
                <a:lnTo>
                  <a:pt x="248" y="274"/>
                </a:lnTo>
                <a:lnTo>
                  <a:pt x="212" y="274"/>
                </a:lnTo>
                <a:lnTo>
                  <a:pt x="172" y="272"/>
                </a:lnTo>
                <a:lnTo>
                  <a:pt x="168" y="272"/>
                </a:lnTo>
                <a:close/>
              </a:path>
            </a:pathLst>
          </a:custGeom>
          <a:solidFill>
            <a:srgbClr val="92D05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7" name="Freeform 269"/>
          <p:cNvSpPr>
            <a:spLocks noEditPoints="1"/>
          </p:cNvSpPr>
          <p:nvPr/>
        </p:nvSpPr>
        <p:spPr bwMode="auto">
          <a:xfrm>
            <a:off x="6543675" y="1576388"/>
            <a:ext cx="989013" cy="744537"/>
          </a:xfrm>
          <a:custGeom>
            <a:avLst/>
            <a:gdLst>
              <a:gd name="T0" fmla="*/ 79583213 w 520"/>
              <a:gd name="T1" fmla="*/ 1046159955 h 392"/>
              <a:gd name="T2" fmla="*/ 173636448 w 520"/>
              <a:gd name="T3" fmla="*/ 930722532 h 392"/>
              <a:gd name="T4" fmla="*/ 144696406 w 520"/>
              <a:gd name="T5" fmla="*/ 858572718 h 392"/>
              <a:gd name="T6" fmla="*/ 108521353 w 520"/>
              <a:gd name="T7" fmla="*/ 800854007 h 392"/>
              <a:gd name="T8" fmla="*/ 397914165 w 520"/>
              <a:gd name="T9" fmla="*/ 721490541 h 392"/>
              <a:gd name="T10" fmla="*/ 578785623 w 520"/>
              <a:gd name="T11" fmla="*/ 699845787 h 392"/>
              <a:gd name="T12" fmla="*/ 636663805 w 520"/>
              <a:gd name="T13" fmla="*/ 649340727 h 392"/>
              <a:gd name="T14" fmla="*/ 723482029 w 520"/>
              <a:gd name="T15" fmla="*/ 555548058 h 392"/>
              <a:gd name="T16" fmla="*/ 709012008 w 520"/>
              <a:gd name="T17" fmla="*/ 476182693 h 392"/>
              <a:gd name="T18" fmla="*/ 687306977 w 520"/>
              <a:gd name="T19" fmla="*/ 425679533 h 392"/>
              <a:gd name="T20" fmla="*/ 745185158 w 520"/>
              <a:gd name="T21" fmla="*/ 310240211 h 392"/>
              <a:gd name="T22" fmla="*/ 897116575 w 520"/>
              <a:gd name="T23" fmla="*/ 101008220 h 392"/>
              <a:gd name="T24" fmla="*/ 1251622579 w 520"/>
              <a:gd name="T25" fmla="*/ 0 h 392"/>
              <a:gd name="T26" fmla="*/ 1258857589 w 520"/>
              <a:gd name="T27" fmla="*/ 50505060 h 392"/>
              <a:gd name="T28" fmla="*/ 1266092600 w 520"/>
              <a:gd name="T29" fmla="*/ 86579017 h 392"/>
              <a:gd name="T30" fmla="*/ 1273327610 w 520"/>
              <a:gd name="T31" fmla="*/ 108223771 h 392"/>
              <a:gd name="T32" fmla="*/ 1280562621 w 520"/>
              <a:gd name="T33" fmla="*/ 129868525 h 392"/>
              <a:gd name="T34" fmla="*/ 1309500761 w 520"/>
              <a:gd name="T35" fmla="*/ 173158034 h 392"/>
              <a:gd name="T36" fmla="*/ 1295030740 w 520"/>
              <a:gd name="T37" fmla="*/ 238092296 h 392"/>
              <a:gd name="T38" fmla="*/ 1295030740 w 520"/>
              <a:gd name="T39" fmla="*/ 274166254 h 392"/>
              <a:gd name="T40" fmla="*/ 1309500761 w 520"/>
              <a:gd name="T41" fmla="*/ 310240211 h 392"/>
              <a:gd name="T42" fmla="*/ 1331205792 w 520"/>
              <a:gd name="T43" fmla="*/ 367960822 h 392"/>
              <a:gd name="T44" fmla="*/ 1331205792 w 520"/>
              <a:gd name="T45" fmla="*/ 418463982 h 392"/>
              <a:gd name="T46" fmla="*/ 1345675813 w 520"/>
              <a:gd name="T47" fmla="*/ 425679533 h 392"/>
              <a:gd name="T48" fmla="*/ 1367378943 w 520"/>
              <a:gd name="T49" fmla="*/ 432893185 h 392"/>
              <a:gd name="T50" fmla="*/ 1396318985 w 520"/>
              <a:gd name="T51" fmla="*/ 505042999 h 392"/>
              <a:gd name="T52" fmla="*/ 1425259027 w 520"/>
              <a:gd name="T53" fmla="*/ 663771829 h 392"/>
              <a:gd name="T54" fmla="*/ 1432492135 w 520"/>
              <a:gd name="T55" fmla="*/ 757564498 h 392"/>
              <a:gd name="T56" fmla="*/ 1454197166 w 520"/>
              <a:gd name="T57" fmla="*/ 1024515201 h 392"/>
              <a:gd name="T58" fmla="*/ 1483137208 w 520"/>
              <a:gd name="T59" fmla="*/ 1139954523 h 392"/>
              <a:gd name="T60" fmla="*/ 1475902198 w 520"/>
              <a:gd name="T61" fmla="*/ 1233749091 h 392"/>
              <a:gd name="T62" fmla="*/ 1432492135 w 520"/>
              <a:gd name="T63" fmla="*/ 1305897005 h 392"/>
              <a:gd name="T64" fmla="*/ 1418024016 w 520"/>
              <a:gd name="T65" fmla="*/ 1313112557 h 392"/>
              <a:gd name="T66" fmla="*/ 1425259027 w 520"/>
              <a:gd name="T67" fmla="*/ 1255393845 h 392"/>
              <a:gd name="T68" fmla="*/ 1331205792 w 520"/>
              <a:gd name="T69" fmla="*/ 1219317989 h 392"/>
              <a:gd name="T70" fmla="*/ 1208214418 w 520"/>
              <a:gd name="T71" fmla="*/ 1168814828 h 392"/>
              <a:gd name="T72" fmla="*/ 1164804355 w 520"/>
              <a:gd name="T73" fmla="*/ 1161599277 h 392"/>
              <a:gd name="T74" fmla="*/ 1143101225 w 520"/>
              <a:gd name="T75" fmla="*/ 1154383726 h 392"/>
              <a:gd name="T76" fmla="*/ 1106926173 w 520"/>
              <a:gd name="T77" fmla="*/ 1125525320 h 392"/>
              <a:gd name="T78" fmla="*/ 1099691162 w 520"/>
              <a:gd name="T79" fmla="*/ 1075020260 h 392"/>
              <a:gd name="T80" fmla="*/ 1092456152 w 520"/>
              <a:gd name="T81" fmla="*/ 1053375506 h 392"/>
              <a:gd name="T82" fmla="*/ 1070753023 w 520"/>
              <a:gd name="T83" fmla="*/ 1046159955 h 392"/>
              <a:gd name="T84" fmla="*/ 1034577970 w 520"/>
              <a:gd name="T85" fmla="*/ 1031730752 h 392"/>
              <a:gd name="T86" fmla="*/ 991169809 w 520"/>
              <a:gd name="T87" fmla="*/ 1024515201 h 392"/>
              <a:gd name="T88" fmla="*/ 737950148 w 520"/>
              <a:gd name="T89" fmla="*/ 1075020260 h 392"/>
              <a:gd name="T90" fmla="*/ 506437420 w 520"/>
              <a:gd name="T91" fmla="*/ 1125525320 h 392"/>
              <a:gd name="T92" fmla="*/ 347270994 w 520"/>
              <a:gd name="T93" fmla="*/ 1154383726 h 392"/>
              <a:gd name="T94" fmla="*/ 50643171 w 520"/>
              <a:gd name="T95" fmla="*/ 1204888785 h 392"/>
              <a:gd name="T96" fmla="*/ 1483137208 w 520"/>
              <a:gd name="T97" fmla="*/ 1363615717 h 392"/>
              <a:gd name="T98" fmla="*/ 1483137208 w 520"/>
              <a:gd name="T99" fmla="*/ 1349186514 h 392"/>
              <a:gd name="T100" fmla="*/ 1454197166 w 520"/>
              <a:gd name="T101" fmla="*/ 1370831268 h 392"/>
              <a:gd name="T102" fmla="*/ 1425259027 w 520"/>
              <a:gd name="T103" fmla="*/ 1327541760 h 392"/>
              <a:gd name="T104" fmla="*/ 1461432177 w 520"/>
              <a:gd name="T105" fmla="*/ 1277036700 h 392"/>
              <a:gd name="T106" fmla="*/ 1533780380 w 520"/>
              <a:gd name="T107" fmla="*/ 1248178294 h 392"/>
              <a:gd name="T108" fmla="*/ 1620598604 w 520"/>
              <a:gd name="T109" fmla="*/ 1204888785 h 392"/>
              <a:gd name="T110" fmla="*/ 1779763129 w 520"/>
              <a:gd name="T111" fmla="*/ 1111094217 h 392"/>
              <a:gd name="T112" fmla="*/ 1729119957 w 520"/>
              <a:gd name="T113" fmla="*/ 1183244031 h 392"/>
              <a:gd name="T114" fmla="*/ 1786998139 w 520"/>
              <a:gd name="T115" fmla="*/ 1147170074 h 392"/>
              <a:gd name="T116" fmla="*/ 1866581352 w 520"/>
              <a:gd name="T117" fmla="*/ 1103880566 h 392"/>
              <a:gd name="T118" fmla="*/ 1750824989 w 520"/>
              <a:gd name="T119" fmla="*/ 1219317989 h 392"/>
              <a:gd name="T120" fmla="*/ 1381848964 w 520"/>
              <a:gd name="T121" fmla="*/ 1414120776 h 392"/>
              <a:gd name="T122" fmla="*/ 1403553995 w 520"/>
              <a:gd name="T123" fmla="*/ 1363615717 h 392"/>
              <a:gd name="T124" fmla="*/ 1389083974 w 520"/>
              <a:gd name="T125" fmla="*/ 1414120776 h 392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520" h="392">
                <a:moveTo>
                  <a:pt x="0" y="314"/>
                </a:moveTo>
                <a:lnTo>
                  <a:pt x="18" y="298"/>
                </a:lnTo>
                <a:lnTo>
                  <a:pt x="22" y="290"/>
                </a:lnTo>
                <a:lnTo>
                  <a:pt x="34" y="282"/>
                </a:lnTo>
                <a:lnTo>
                  <a:pt x="38" y="270"/>
                </a:lnTo>
                <a:lnTo>
                  <a:pt x="48" y="258"/>
                </a:lnTo>
                <a:lnTo>
                  <a:pt x="40" y="244"/>
                </a:lnTo>
                <a:lnTo>
                  <a:pt x="44" y="240"/>
                </a:lnTo>
                <a:lnTo>
                  <a:pt x="40" y="238"/>
                </a:lnTo>
                <a:lnTo>
                  <a:pt x="32" y="236"/>
                </a:lnTo>
                <a:lnTo>
                  <a:pt x="32" y="230"/>
                </a:lnTo>
                <a:lnTo>
                  <a:pt x="30" y="222"/>
                </a:lnTo>
                <a:lnTo>
                  <a:pt x="64" y="206"/>
                </a:lnTo>
                <a:lnTo>
                  <a:pt x="94" y="200"/>
                </a:lnTo>
                <a:lnTo>
                  <a:pt x="110" y="200"/>
                </a:lnTo>
                <a:lnTo>
                  <a:pt x="122" y="206"/>
                </a:lnTo>
                <a:lnTo>
                  <a:pt x="134" y="200"/>
                </a:lnTo>
                <a:lnTo>
                  <a:pt x="160" y="194"/>
                </a:lnTo>
                <a:lnTo>
                  <a:pt x="172" y="186"/>
                </a:lnTo>
                <a:lnTo>
                  <a:pt x="172" y="188"/>
                </a:lnTo>
                <a:lnTo>
                  <a:pt x="176" y="180"/>
                </a:lnTo>
                <a:lnTo>
                  <a:pt x="186" y="170"/>
                </a:lnTo>
                <a:lnTo>
                  <a:pt x="200" y="162"/>
                </a:lnTo>
                <a:lnTo>
                  <a:pt x="200" y="154"/>
                </a:lnTo>
                <a:lnTo>
                  <a:pt x="198" y="150"/>
                </a:lnTo>
                <a:lnTo>
                  <a:pt x="194" y="138"/>
                </a:lnTo>
                <a:lnTo>
                  <a:pt x="196" y="132"/>
                </a:lnTo>
                <a:lnTo>
                  <a:pt x="198" y="130"/>
                </a:lnTo>
                <a:lnTo>
                  <a:pt x="196" y="122"/>
                </a:lnTo>
                <a:lnTo>
                  <a:pt x="190" y="118"/>
                </a:lnTo>
                <a:lnTo>
                  <a:pt x="186" y="122"/>
                </a:lnTo>
                <a:lnTo>
                  <a:pt x="182" y="118"/>
                </a:lnTo>
                <a:lnTo>
                  <a:pt x="206" y="86"/>
                </a:lnTo>
                <a:lnTo>
                  <a:pt x="210" y="74"/>
                </a:lnTo>
                <a:lnTo>
                  <a:pt x="230" y="44"/>
                </a:lnTo>
                <a:lnTo>
                  <a:pt x="248" y="28"/>
                </a:lnTo>
                <a:lnTo>
                  <a:pt x="262" y="20"/>
                </a:lnTo>
                <a:lnTo>
                  <a:pt x="306" y="12"/>
                </a:lnTo>
                <a:lnTo>
                  <a:pt x="346" y="0"/>
                </a:lnTo>
                <a:lnTo>
                  <a:pt x="346" y="2"/>
                </a:lnTo>
                <a:lnTo>
                  <a:pt x="348" y="4"/>
                </a:lnTo>
                <a:lnTo>
                  <a:pt x="348" y="14"/>
                </a:lnTo>
                <a:lnTo>
                  <a:pt x="348" y="16"/>
                </a:lnTo>
                <a:lnTo>
                  <a:pt x="350" y="16"/>
                </a:lnTo>
                <a:lnTo>
                  <a:pt x="350" y="24"/>
                </a:lnTo>
                <a:lnTo>
                  <a:pt x="352" y="28"/>
                </a:lnTo>
                <a:lnTo>
                  <a:pt x="350" y="30"/>
                </a:lnTo>
                <a:lnTo>
                  <a:pt x="352" y="30"/>
                </a:lnTo>
                <a:lnTo>
                  <a:pt x="352" y="32"/>
                </a:lnTo>
                <a:lnTo>
                  <a:pt x="352" y="36"/>
                </a:lnTo>
                <a:lnTo>
                  <a:pt x="354" y="36"/>
                </a:lnTo>
                <a:lnTo>
                  <a:pt x="354" y="40"/>
                </a:lnTo>
                <a:lnTo>
                  <a:pt x="362" y="46"/>
                </a:lnTo>
                <a:lnTo>
                  <a:pt x="362" y="48"/>
                </a:lnTo>
                <a:lnTo>
                  <a:pt x="358" y="54"/>
                </a:lnTo>
                <a:lnTo>
                  <a:pt x="364" y="62"/>
                </a:lnTo>
                <a:lnTo>
                  <a:pt x="358" y="66"/>
                </a:lnTo>
                <a:lnTo>
                  <a:pt x="362" y="70"/>
                </a:lnTo>
                <a:lnTo>
                  <a:pt x="358" y="74"/>
                </a:lnTo>
                <a:lnTo>
                  <a:pt x="358" y="76"/>
                </a:lnTo>
                <a:lnTo>
                  <a:pt x="358" y="80"/>
                </a:lnTo>
                <a:lnTo>
                  <a:pt x="362" y="84"/>
                </a:lnTo>
                <a:lnTo>
                  <a:pt x="362" y="86"/>
                </a:lnTo>
                <a:lnTo>
                  <a:pt x="364" y="92"/>
                </a:lnTo>
                <a:lnTo>
                  <a:pt x="366" y="94"/>
                </a:lnTo>
                <a:lnTo>
                  <a:pt x="368" y="102"/>
                </a:lnTo>
                <a:lnTo>
                  <a:pt x="370" y="104"/>
                </a:lnTo>
                <a:lnTo>
                  <a:pt x="370" y="108"/>
                </a:lnTo>
                <a:lnTo>
                  <a:pt x="368" y="116"/>
                </a:lnTo>
                <a:lnTo>
                  <a:pt x="370" y="120"/>
                </a:lnTo>
                <a:lnTo>
                  <a:pt x="372" y="122"/>
                </a:lnTo>
                <a:lnTo>
                  <a:pt x="372" y="118"/>
                </a:lnTo>
                <a:lnTo>
                  <a:pt x="378" y="116"/>
                </a:lnTo>
                <a:lnTo>
                  <a:pt x="378" y="118"/>
                </a:lnTo>
                <a:lnTo>
                  <a:pt x="378" y="120"/>
                </a:lnTo>
                <a:lnTo>
                  <a:pt x="380" y="120"/>
                </a:lnTo>
                <a:lnTo>
                  <a:pt x="382" y="124"/>
                </a:lnTo>
                <a:lnTo>
                  <a:pt x="386" y="140"/>
                </a:lnTo>
                <a:lnTo>
                  <a:pt x="392" y="172"/>
                </a:lnTo>
                <a:lnTo>
                  <a:pt x="394" y="182"/>
                </a:lnTo>
                <a:lnTo>
                  <a:pt x="394" y="184"/>
                </a:lnTo>
                <a:lnTo>
                  <a:pt x="396" y="188"/>
                </a:lnTo>
                <a:lnTo>
                  <a:pt x="398" y="188"/>
                </a:lnTo>
                <a:lnTo>
                  <a:pt x="396" y="210"/>
                </a:lnTo>
                <a:lnTo>
                  <a:pt x="396" y="248"/>
                </a:lnTo>
                <a:lnTo>
                  <a:pt x="398" y="252"/>
                </a:lnTo>
                <a:lnTo>
                  <a:pt x="402" y="284"/>
                </a:lnTo>
                <a:lnTo>
                  <a:pt x="404" y="294"/>
                </a:lnTo>
                <a:lnTo>
                  <a:pt x="408" y="308"/>
                </a:lnTo>
                <a:lnTo>
                  <a:pt x="410" y="316"/>
                </a:lnTo>
                <a:lnTo>
                  <a:pt x="414" y="320"/>
                </a:lnTo>
                <a:lnTo>
                  <a:pt x="402" y="334"/>
                </a:lnTo>
                <a:lnTo>
                  <a:pt x="408" y="342"/>
                </a:lnTo>
                <a:lnTo>
                  <a:pt x="402" y="352"/>
                </a:lnTo>
                <a:lnTo>
                  <a:pt x="402" y="358"/>
                </a:lnTo>
                <a:lnTo>
                  <a:pt x="396" y="362"/>
                </a:lnTo>
                <a:lnTo>
                  <a:pt x="392" y="372"/>
                </a:lnTo>
                <a:lnTo>
                  <a:pt x="392" y="368"/>
                </a:lnTo>
                <a:lnTo>
                  <a:pt x="392" y="364"/>
                </a:lnTo>
                <a:lnTo>
                  <a:pt x="394" y="354"/>
                </a:lnTo>
                <a:lnTo>
                  <a:pt x="394" y="352"/>
                </a:lnTo>
                <a:lnTo>
                  <a:pt x="394" y="348"/>
                </a:lnTo>
                <a:lnTo>
                  <a:pt x="394" y="346"/>
                </a:lnTo>
                <a:lnTo>
                  <a:pt x="370" y="338"/>
                </a:lnTo>
                <a:lnTo>
                  <a:pt x="368" y="338"/>
                </a:lnTo>
                <a:lnTo>
                  <a:pt x="358" y="336"/>
                </a:lnTo>
                <a:lnTo>
                  <a:pt x="336" y="328"/>
                </a:lnTo>
                <a:lnTo>
                  <a:pt x="334" y="324"/>
                </a:lnTo>
                <a:lnTo>
                  <a:pt x="332" y="322"/>
                </a:lnTo>
                <a:lnTo>
                  <a:pt x="326" y="322"/>
                </a:lnTo>
                <a:lnTo>
                  <a:pt x="322" y="322"/>
                </a:lnTo>
                <a:lnTo>
                  <a:pt x="320" y="320"/>
                </a:lnTo>
                <a:lnTo>
                  <a:pt x="318" y="320"/>
                </a:lnTo>
                <a:lnTo>
                  <a:pt x="316" y="320"/>
                </a:lnTo>
                <a:lnTo>
                  <a:pt x="310" y="316"/>
                </a:lnTo>
                <a:lnTo>
                  <a:pt x="310" y="314"/>
                </a:lnTo>
                <a:lnTo>
                  <a:pt x="306" y="312"/>
                </a:lnTo>
                <a:lnTo>
                  <a:pt x="308" y="308"/>
                </a:lnTo>
                <a:lnTo>
                  <a:pt x="306" y="302"/>
                </a:lnTo>
                <a:lnTo>
                  <a:pt x="304" y="298"/>
                </a:lnTo>
                <a:lnTo>
                  <a:pt x="302" y="298"/>
                </a:lnTo>
                <a:lnTo>
                  <a:pt x="302" y="294"/>
                </a:lnTo>
                <a:lnTo>
                  <a:pt x="302" y="292"/>
                </a:lnTo>
                <a:lnTo>
                  <a:pt x="300" y="292"/>
                </a:lnTo>
                <a:lnTo>
                  <a:pt x="300" y="290"/>
                </a:lnTo>
                <a:lnTo>
                  <a:pt x="296" y="290"/>
                </a:lnTo>
                <a:lnTo>
                  <a:pt x="290" y="292"/>
                </a:lnTo>
                <a:lnTo>
                  <a:pt x="288" y="286"/>
                </a:lnTo>
                <a:lnTo>
                  <a:pt x="286" y="286"/>
                </a:lnTo>
                <a:lnTo>
                  <a:pt x="282" y="284"/>
                </a:lnTo>
                <a:lnTo>
                  <a:pt x="280" y="284"/>
                </a:lnTo>
                <a:lnTo>
                  <a:pt x="274" y="284"/>
                </a:lnTo>
                <a:lnTo>
                  <a:pt x="234" y="292"/>
                </a:lnTo>
                <a:lnTo>
                  <a:pt x="232" y="292"/>
                </a:lnTo>
                <a:lnTo>
                  <a:pt x="204" y="298"/>
                </a:lnTo>
                <a:lnTo>
                  <a:pt x="184" y="302"/>
                </a:lnTo>
                <a:lnTo>
                  <a:pt x="180" y="304"/>
                </a:lnTo>
                <a:lnTo>
                  <a:pt x="140" y="312"/>
                </a:lnTo>
                <a:lnTo>
                  <a:pt x="130" y="314"/>
                </a:lnTo>
                <a:lnTo>
                  <a:pt x="104" y="318"/>
                </a:lnTo>
                <a:lnTo>
                  <a:pt x="96" y="320"/>
                </a:lnTo>
                <a:lnTo>
                  <a:pt x="58" y="328"/>
                </a:lnTo>
                <a:lnTo>
                  <a:pt x="48" y="330"/>
                </a:lnTo>
                <a:lnTo>
                  <a:pt x="14" y="334"/>
                </a:lnTo>
                <a:lnTo>
                  <a:pt x="4" y="336"/>
                </a:lnTo>
                <a:lnTo>
                  <a:pt x="0" y="314"/>
                </a:lnTo>
                <a:close/>
                <a:moveTo>
                  <a:pt x="410" y="378"/>
                </a:moveTo>
                <a:lnTo>
                  <a:pt x="400" y="382"/>
                </a:lnTo>
                <a:lnTo>
                  <a:pt x="410" y="376"/>
                </a:lnTo>
                <a:lnTo>
                  <a:pt x="410" y="374"/>
                </a:lnTo>
                <a:lnTo>
                  <a:pt x="402" y="374"/>
                </a:lnTo>
                <a:lnTo>
                  <a:pt x="398" y="376"/>
                </a:lnTo>
                <a:lnTo>
                  <a:pt x="402" y="380"/>
                </a:lnTo>
                <a:lnTo>
                  <a:pt x="394" y="382"/>
                </a:lnTo>
                <a:lnTo>
                  <a:pt x="392" y="378"/>
                </a:lnTo>
                <a:lnTo>
                  <a:pt x="394" y="368"/>
                </a:lnTo>
                <a:lnTo>
                  <a:pt x="396" y="362"/>
                </a:lnTo>
                <a:lnTo>
                  <a:pt x="408" y="362"/>
                </a:lnTo>
                <a:lnTo>
                  <a:pt x="404" y="354"/>
                </a:lnTo>
                <a:lnTo>
                  <a:pt x="414" y="348"/>
                </a:lnTo>
                <a:lnTo>
                  <a:pt x="422" y="348"/>
                </a:lnTo>
                <a:lnTo>
                  <a:pt x="424" y="346"/>
                </a:lnTo>
                <a:lnTo>
                  <a:pt x="438" y="344"/>
                </a:lnTo>
                <a:lnTo>
                  <a:pt x="442" y="338"/>
                </a:lnTo>
                <a:lnTo>
                  <a:pt x="448" y="334"/>
                </a:lnTo>
                <a:lnTo>
                  <a:pt x="474" y="328"/>
                </a:lnTo>
                <a:lnTo>
                  <a:pt x="490" y="308"/>
                </a:lnTo>
                <a:lnTo>
                  <a:pt x="492" y="308"/>
                </a:lnTo>
                <a:lnTo>
                  <a:pt x="488" y="312"/>
                </a:lnTo>
                <a:lnTo>
                  <a:pt x="486" y="320"/>
                </a:lnTo>
                <a:lnTo>
                  <a:pt x="478" y="328"/>
                </a:lnTo>
                <a:lnTo>
                  <a:pt x="476" y="334"/>
                </a:lnTo>
                <a:lnTo>
                  <a:pt x="484" y="330"/>
                </a:lnTo>
                <a:lnTo>
                  <a:pt x="494" y="318"/>
                </a:lnTo>
                <a:lnTo>
                  <a:pt x="500" y="316"/>
                </a:lnTo>
                <a:lnTo>
                  <a:pt x="508" y="316"/>
                </a:lnTo>
                <a:lnTo>
                  <a:pt x="516" y="306"/>
                </a:lnTo>
                <a:lnTo>
                  <a:pt x="520" y="306"/>
                </a:lnTo>
                <a:lnTo>
                  <a:pt x="518" y="312"/>
                </a:lnTo>
                <a:lnTo>
                  <a:pt x="484" y="338"/>
                </a:lnTo>
                <a:lnTo>
                  <a:pt x="430" y="366"/>
                </a:lnTo>
                <a:lnTo>
                  <a:pt x="410" y="378"/>
                </a:lnTo>
                <a:close/>
                <a:moveTo>
                  <a:pt x="382" y="392"/>
                </a:moveTo>
                <a:lnTo>
                  <a:pt x="380" y="390"/>
                </a:lnTo>
                <a:lnTo>
                  <a:pt x="384" y="380"/>
                </a:lnTo>
                <a:lnTo>
                  <a:pt x="388" y="378"/>
                </a:lnTo>
                <a:lnTo>
                  <a:pt x="392" y="380"/>
                </a:lnTo>
                <a:lnTo>
                  <a:pt x="386" y="388"/>
                </a:lnTo>
                <a:lnTo>
                  <a:pt x="384" y="392"/>
                </a:lnTo>
                <a:lnTo>
                  <a:pt x="382" y="392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68" name="Freeform 270"/>
          <p:cNvSpPr>
            <a:spLocks/>
          </p:cNvSpPr>
          <p:nvPr/>
        </p:nvSpPr>
        <p:spPr bwMode="auto">
          <a:xfrm>
            <a:off x="6461125" y="2114550"/>
            <a:ext cx="760413" cy="487363"/>
          </a:xfrm>
          <a:custGeom>
            <a:avLst/>
            <a:gdLst>
              <a:gd name="T0" fmla="*/ 628823530 w 400"/>
              <a:gd name="T1" fmla="*/ 833590625 h 256"/>
              <a:gd name="T2" fmla="*/ 491492943 w 400"/>
              <a:gd name="T3" fmla="*/ 855337295 h 256"/>
              <a:gd name="T4" fmla="*/ 296342451 w 400"/>
              <a:gd name="T5" fmla="*/ 898828732 h 256"/>
              <a:gd name="T6" fmla="*/ 115645510 w 400"/>
              <a:gd name="T7" fmla="*/ 927823023 h 256"/>
              <a:gd name="T8" fmla="*/ 93962333 w 400"/>
              <a:gd name="T9" fmla="*/ 790099189 h 256"/>
              <a:gd name="T10" fmla="*/ 65051431 w 400"/>
              <a:gd name="T11" fmla="*/ 637878209 h 256"/>
              <a:gd name="T12" fmla="*/ 43366353 w 400"/>
              <a:gd name="T13" fmla="*/ 492906754 h 256"/>
              <a:gd name="T14" fmla="*/ 7227726 w 400"/>
              <a:gd name="T15" fmla="*/ 268198143 h 256"/>
              <a:gd name="T16" fmla="*/ 173469216 w 400"/>
              <a:gd name="T17" fmla="*/ 188464795 h 256"/>
              <a:gd name="T18" fmla="*/ 368619707 w 400"/>
              <a:gd name="T19" fmla="*/ 159470504 h 256"/>
              <a:gd name="T20" fmla="*/ 628823530 w 400"/>
              <a:gd name="T21" fmla="*/ 108729543 h 256"/>
              <a:gd name="T22" fmla="*/ 823974022 w 400"/>
              <a:gd name="T23" fmla="*/ 65238107 h 256"/>
              <a:gd name="T24" fmla="*/ 1004670963 w 400"/>
              <a:gd name="T25" fmla="*/ 28994291 h 256"/>
              <a:gd name="T26" fmla="*/ 1178140178 w 400"/>
              <a:gd name="T27" fmla="*/ 0 h 256"/>
              <a:gd name="T28" fmla="*/ 1207051081 w 400"/>
              <a:gd name="T29" fmla="*/ 28994291 h 256"/>
              <a:gd name="T30" fmla="*/ 1243189709 w 400"/>
              <a:gd name="T31" fmla="*/ 28994291 h 256"/>
              <a:gd name="T32" fmla="*/ 1250417434 w 400"/>
              <a:gd name="T33" fmla="*/ 50740961 h 256"/>
              <a:gd name="T34" fmla="*/ 1272100611 w 400"/>
              <a:gd name="T35" fmla="*/ 86982873 h 256"/>
              <a:gd name="T36" fmla="*/ 1279330237 w 400"/>
              <a:gd name="T37" fmla="*/ 115977164 h 256"/>
              <a:gd name="T38" fmla="*/ 1315468865 w 400"/>
              <a:gd name="T39" fmla="*/ 130474309 h 256"/>
              <a:gd name="T40" fmla="*/ 1358835219 w 400"/>
              <a:gd name="T41" fmla="*/ 137723834 h 256"/>
              <a:gd name="T42" fmla="*/ 1358835219 w 400"/>
              <a:gd name="T43" fmla="*/ 173967650 h 256"/>
              <a:gd name="T44" fmla="*/ 1337152042 w 400"/>
              <a:gd name="T45" fmla="*/ 210209561 h 256"/>
              <a:gd name="T46" fmla="*/ 1322696591 w 400"/>
              <a:gd name="T47" fmla="*/ 246453377 h 256"/>
              <a:gd name="T48" fmla="*/ 1322696591 w 400"/>
              <a:gd name="T49" fmla="*/ 268198143 h 256"/>
              <a:gd name="T50" fmla="*/ 1301013414 w 400"/>
              <a:gd name="T51" fmla="*/ 289944814 h 256"/>
              <a:gd name="T52" fmla="*/ 1315468865 w 400"/>
              <a:gd name="T53" fmla="*/ 326188629 h 256"/>
              <a:gd name="T54" fmla="*/ 1315468865 w 400"/>
              <a:gd name="T55" fmla="*/ 340685775 h 256"/>
              <a:gd name="T56" fmla="*/ 1308241140 w 400"/>
              <a:gd name="T57" fmla="*/ 355182920 h 256"/>
              <a:gd name="T58" fmla="*/ 1301013414 w 400"/>
              <a:gd name="T59" fmla="*/ 391424832 h 256"/>
              <a:gd name="T60" fmla="*/ 1308241140 w 400"/>
              <a:gd name="T61" fmla="*/ 405921977 h 256"/>
              <a:gd name="T62" fmla="*/ 1315468865 w 400"/>
              <a:gd name="T63" fmla="*/ 420419123 h 256"/>
              <a:gd name="T64" fmla="*/ 1344379767 w 400"/>
              <a:gd name="T65" fmla="*/ 434916268 h 256"/>
              <a:gd name="T66" fmla="*/ 1366062944 w 400"/>
              <a:gd name="T67" fmla="*/ 463912463 h 256"/>
              <a:gd name="T68" fmla="*/ 1387746121 w 400"/>
              <a:gd name="T69" fmla="*/ 485657230 h 256"/>
              <a:gd name="T70" fmla="*/ 1416658924 w 400"/>
              <a:gd name="T71" fmla="*/ 500154375 h 256"/>
              <a:gd name="T72" fmla="*/ 1445569826 w 400"/>
              <a:gd name="T73" fmla="*/ 529148666 h 256"/>
              <a:gd name="T74" fmla="*/ 1394975747 w 400"/>
              <a:gd name="T75" fmla="*/ 565392482 h 256"/>
              <a:gd name="T76" fmla="*/ 1380518395 w 400"/>
              <a:gd name="T77" fmla="*/ 601634393 h 256"/>
              <a:gd name="T78" fmla="*/ 1366062944 w 400"/>
              <a:gd name="T79" fmla="*/ 616131539 h 256"/>
              <a:gd name="T80" fmla="*/ 1358835219 w 400"/>
              <a:gd name="T81" fmla="*/ 630630588 h 256"/>
              <a:gd name="T82" fmla="*/ 1315468865 w 400"/>
              <a:gd name="T83" fmla="*/ 674122025 h 256"/>
              <a:gd name="T84" fmla="*/ 1257645160 w 400"/>
              <a:gd name="T85" fmla="*/ 666872500 h 256"/>
              <a:gd name="T86" fmla="*/ 1228734257 w 400"/>
              <a:gd name="T87" fmla="*/ 710363936 h 256"/>
              <a:gd name="T88" fmla="*/ 1120316473 w 400"/>
              <a:gd name="T89" fmla="*/ 732110607 h 256"/>
              <a:gd name="T90" fmla="*/ 946849158 w 400"/>
              <a:gd name="T91" fmla="*/ 775602043 h 256"/>
              <a:gd name="T92" fmla="*/ 831201747 w 400"/>
              <a:gd name="T93" fmla="*/ 797348713 h 25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</a:gdLst>
            <a:ahLst/>
            <a:cxnLst>
              <a:cxn ang="T94">
                <a:pos x="T0" y="T1"/>
              </a:cxn>
              <a:cxn ang="T95">
                <a:pos x="T2" y="T3"/>
              </a:cxn>
              <a:cxn ang="T96">
                <a:pos x="T4" y="T5"/>
              </a:cxn>
              <a:cxn ang="T97">
                <a:pos x="T6" y="T7"/>
              </a:cxn>
              <a:cxn ang="T98">
                <a:pos x="T8" y="T9"/>
              </a:cxn>
              <a:cxn ang="T99">
                <a:pos x="T10" y="T11"/>
              </a:cxn>
              <a:cxn ang="T100">
                <a:pos x="T12" y="T13"/>
              </a:cxn>
              <a:cxn ang="T101">
                <a:pos x="T14" y="T15"/>
              </a:cxn>
              <a:cxn ang="T102">
                <a:pos x="T16" y="T17"/>
              </a:cxn>
              <a:cxn ang="T103">
                <a:pos x="T18" y="T19"/>
              </a:cxn>
              <a:cxn ang="T104">
                <a:pos x="T20" y="T21"/>
              </a:cxn>
              <a:cxn ang="T105">
                <a:pos x="T22" y="T23"/>
              </a:cxn>
              <a:cxn ang="T106">
                <a:pos x="T24" y="T25"/>
              </a:cxn>
              <a:cxn ang="T107">
                <a:pos x="T26" y="T27"/>
              </a:cxn>
              <a:cxn ang="T108">
                <a:pos x="T28" y="T29"/>
              </a:cxn>
              <a:cxn ang="T109">
                <a:pos x="T30" y="T31"/>
              </a:cxn>
              <a:cxn ang="T110">
                <a:pos x="T32" y="T33"/>
              </a:cxn>
              <a:cxn ang="T111">
                <a:pos x="T34" y="T35"/>
              </a:cxn>
              <a:cxn ang="T112">
                <a:pos x="T36" y="T37"/>
              </a:cxn>
              <a:cxn ang="T113">
                <a:pos x="T38" y="T39"/>
              </a:cxn>
              <a:cxn ang="T114">
                <a:pos x="T40" y="T41"/>
              </a:cxn>
              <a:cxn ang="T115">
                <a:pos x="T42" y="T43"/>
              </a:cxn>
              <a:cxn ang="T116">
                <a:pos x="T44" y="T45"/>
              </a:cxn>
              <a:cxn ang="T117">
                <a:pos x="T46" y="T47"/>
              </a:cxn>
              <a:cxn ang="T118">
                <a:pos x="T48" y="T49"/>
              </a:cxn>
              <a:cxn ang="T119">
                <a:pos x="T50" y="T51"/>
              </a:cxn>
              <a:cxn ang="T120">
                <a:pos x="T52" y="T53"/>
              </a:cxn>
              <a:cxn ang="T121">
                <a:pos x="T54" y="T55"/>
              </a:cxn>
              <a:cxn ang="T122">
                <a:pos x="T56" y="T57"/>
              </a:cxn>
              <a:cxn ang="T123">
                <a:pos x="T58" y="T59"/>
              </a:cxn>
              <a:cxn ang="T124">
                <a:pos x="T60" y="T61"/>
              </a:cxn>
              <a:cxn ang="T125">
                <a:pos x="T62" y="T63"/>
              </a:cxn>
              <a:cxn ang="T126">
                <a:pos x="T64" y="T65"/>
              </a:cxn>
              <a:cxn ang="T127">
                <a:pos x="T66" y="T67"/>
              </a:cxn>
              <a:cxn ang="T128">
                <a:pos x="T68" y="T69"/>
              </a:cxn>
              <a:cxn ang="T129">
                <a:pos x="T70" y="T71"/>
              </a:cxn>
              <a:cxn ang="T130">
                <a:pos x="T72" y="T73"/>
              </a:cxn>
              <a:cxn ang="T131">
                <a:pos x="T74" y="T75"/>
              </a:cxn>
              <a:cxn ang="T132">
                <a:pos x="T76" y="T77"/>
              </a:cxn>
              <a:cxn ang="T133">
                <a:pos x="T78" y="T79"/>
              </a:cxn>
              <a:cxn ang="T134">
                <a:pos x="T80" y="T81"/>
              </a:cxn>
              <a:cxn ang="T135">
                <a:pos x="T82" y="T83"/>
              </a:cxn>
              <a:cxn ang="T136">
                <a:pos x="T84" y="T85"/>
              </a:cxn>
              <a:cxn ang="T137">
                <a:pos x="T86" y="T87"/>
              </a:cxn>
              <a:cxn ang="T138">
                <a:pos x="T88" y="T89"/>
              </a:cxn>
              <a:cxn ang="T139">
                <a:pos x="T90" y="T91"/>
              </a:cxn>
              <a:cxn ang="T140">
                <a:pos x="T92" y="T93"/>
              </a:cxn>
            </a:cxnLst>
            <a:rect l="0" t="0" r="r" b="b"/>
            <a:pathLst>
              <a:path w="400" h="256">
                <a:moveTo>
                  <a:pt x="230" y="220"/>
                </a:moveTo>
                <a:lnTo>
                  <a:pt x="190" y="228"/>
                </a:lnTo>
                <a:lnTo>
                  <a:pt x="174" y="230"/>
                </a:lnTo>
                <a:lnTo>
                  <a:pt x="172" y="230"/>
                </a:lnTo>
                <a:lnTo>
                  <a:pt x="142" y="236"/>
                </a:lnTo>
                <a:lnTo>
                  <a:pt x="136" y="236"/>
                </a:lnTo>
                <a:lnTo>
                  <a:pt x="106" y="244"/>
                </a:lnTo>
                <a:lnTo>
                  <a:pt x="102" y="244"/>
                </a:lnTo>
                <a:lnTo>
                  <a:pt x="82" y="248"/>
                </a:lnTo>
                <a:lnTo>
                  <a:pt x="72" y="248"/>
                </a:lnTo>
                <a:lnTo>
                  <a:pt x="38" y="256"/>
                </a:lnTo>
                <a:lnTo>
                  <a:pt x="32" y="256"/>
                </a:lnTo>
                <a:lnTo>
                  <a:pt x="30" y="234"/>
                </a:lnTo>
                <a:lnTo>
                  <a:pt x="28" y="230"/>
                </a:lnTo>
                <a:lnTo>
                  <a:pt x="26" y="218"/>
                </a:lnTo>
                <a:lnTo>
                  <a:pt x="22" y="198"/>
                </a:lnTo>
                <a:lnTo>
                  <a:pt x="20" y="190"/>
                </a:lnTo>
                <a:lnTo>
                  <a:pt x="18" y="176"/>
                </a:lnTo>
                <a:lnTo>
                  <a:pt x="16" y="158"/>
                </a:lnTo>
                <a:lnTo>
                  <a:pt x="16" y="156"/>
                </a:lnTo>
                <a:lnTo>
                  <a:pt x="12" y="136"/>
                </a:lnTo>
                <a:lnTo>
                  <a:pt x="6" y="106"/>
                </a:lnTo>
                <a:lnTo>
                  <a:pt x="6" y="104"/>
                </a:lnTo>
                <a:lnTo>
                  <a:pt x="2" y="74"/>
                </a:lnTo>
                <a:lnTo>
                  <a:pt x="0" y="62"/>
                </a:lnTo>
                <a:lnTo>
                  <a:pt x="44" y="30"/>
                </a:lnTo>
                <a:lnTo>
                  <a:pt x="48" y="52"/>
                </a:lnTo>
                <a:lnTo>
                  <a:pt x="58" y="50"/>
                </a:lnTo>
                <a:lnTo>
                  <a:pt x="92" y="46"/>
                </a:lnTo>
                <a:lnTo>
                  <a:pt x="102" y="44"/>
                </a:lnTo>
                <a:lnTo>
                  <a:pt x="140" y="36"/>
                </a:lnTo>
                <a:lnTo>
                  <a:pt x="148" y="34"/>
                </a:lnTo>
                <a:lnTo>
                  <a:pt x="174" y="30"/>
                </a:lnTo>
                <a:lnTo>
                  <a:pt x="184" y="28"/>
                </a:lnTo>
                <a:lnTo>
                  <a:pt x="224" y="20"/>
                </a:lnTo>
                <a:lnTo>
                  <a:pt x="228" y="18"/>
                </a:lnTo>
                <a:lnTo>
                  <a:pt x="248" y="14"/>
                </a:lnTo>
                <a:lnTo>
                  <a:pt x="276" y="8"/>
                </a:lnTo>
                <a:lnTo>
                  <a:pt x="278" y="8"/>
                </a:lnTo>
                <a:lnTo>
                  <a:pt x="318" y="0"/>
                </a:lnTo>
                <a:lnTo>
                  <a:pt x="324" y="0"/>
                </a:lnTo>
                <a:lnTo>
                  <a:pt x="326" y="0"/>
                </a:lnTo>
                <a:lnTo>
                  <a:pt x="330" y="2"/>
                </a:lnTo>
                <a:lnTo>
                  <a:pt x="332" y="2"/>
                </a:lnTo>
                <a:lnTo>
                  <a:pt x="334" y="8"/>
                </a:lnTo>
                <a:lnTo>
                  <a:pt x="340" y="6"/>
                </a:lnTo>
                <a:lnTo>
                  <a:pt x="344" y="6"/>
                </a:lnTo>
                <a:lnTo>
                  <a:pt x="344" y="8"/>
                </a:lnTo>
                <a:lnTo>
                  <a:pt x="346" y="8"/>
                </a:lnTo>
                <a:lnTo>
                  <a:pt x="346" y="10"/>
                </a:lnTo>
                <a:lnTo>
                  <a:pt x="346" y="14"/>
                </a:lnTo>
                <a:lnTo>
                  <a:pt x="348" y="14"/>
                </a:lnTo>
                <a:lnTo>
                  <a:pt x="350" y="18"/>
                </a:lnTo>
                <a:lnTo>
                  <a:pt x="352" y="24"/>
                </a:lnTo>
                <a:lnTo>
                  <a:pt x="350" y="28"/>
                </a:lnTo>
                <a:lnTo>
                  <a:pt x="354" y="30"/>
                </a:lnTo>
                <a:lnTo>
                  <a:pt x="354" y="32"/>
                </a:lnTo>
                <a:lnTo>
                  <a:pt x="360" y="36"/>
                </a:lnTo>
                <a:lnTo>
                  <a:pt x="362" y="36"/>
                </a:lnTo>
                <a:lnTo>
                  <a:pt x="364" y="36"/>
                </a:lnTo>
                <a:lnTo>
                  <a:pt x="366" y="38"/>
                </a:lnTo>
                <a:lnTo>
                  <a:pt x="370" y="38"/>
                </a:lnTo>
                <a:lnTo>
                  <a:pt x="376" y="38"/>
                </a:lnTo>
                <a:lnTo>
                  <a:pt x="378" y="40"/>
                </a:lnTo>
                <a:lnTo>
                  <a:pt x="380" y="44"/>
                </a:lnTo>
                <a:lnTo>
                  <a:pt x="376" y="48"/>
                </a:lnTo>
                <a:lnTo>
                  <a:pt x="376" y="50"/>
                </a:lnTo>
                <a:lnTo>
                  <a:pt x="372" y="50"/>
                </a:lnTo>
                <a:lnTo>
                  <a:pt x="370" y="58"/>
                </a:lnTo>
                <a:lnTo>
                  <a:pt x="370" y="64"/>
                </a:lnTo>
                <a:lnTo>
                  <a:pt x="368" y="66"/>
                </a:lnTo>
                <a:lnTo>
                  <a:pt x="366" y="68"/>
                </a:lnTo>
                <a:lnTo>
                  <a:pt x="366" y="70"/>
                </a:lnTo>
                <a:lnTo>
                  <a:pt x="368" y="70"/>
                </a:lnTo>
                <a:lnTo>
                  <a:pt x="366" y="74"/>
                </a:lnTo>
                <a:lnTo>
                  <a:pt x="364" y="76"/>
                </a:lnTo>
                <a:lnTo>
                  <a:pt x="362" y="78"/>
                </a:lnTo>
                <a:lnTo>
                  <a:pt x="360" y="80"/>
                </a:lnTo>
                <a:lnTo>
                  <a:pt x="360" y="82"/>
                </a:lnTo>
                <a:lnTo>
                  <a:pt x="364" y="88"/>
                </a:lnTo>
                <a:lnTo>
                  <a:pt x="364" y="90"/>
                </a:lnTo>
                <a:lnTo>
                  <a:pt x="366" y="90"/>
                </a:lnTo>
                <a:lnTo>
                  <a:pt x="364" y="92"/>
                </a:lnTo>
                <a:lnTo>
                  <a:pt x="364" y="94"/>
                </a:lnTo>
                <a:lnTo>
                  <a:pt x="364" y="96"/>
                </a:lnTo>
                <a:lnTo>
                  <a:pt x="364" y="98"/>
                </a:lnTo>
                <a:lnTo>
                  <a:pt x="362" y="98"/>
                </a:lnTo>
                <a:lnTo>
                  <a:pt x="360" y="100"/>
                </a:lnTo>
                <a:lnTo>
                  <a:pt x="360" y="104"/>
                </a:lnTo>
                <a:lnTo>
                  <a:pt x="360" y="108"/>
                </a:lnTo>
                <a:lnTo>
                  <a:pt x="362" y="108"/>
                </a:lnTo>
                <a:lnTo>
                  <a:pt x="360" y="110"/>
                </a:lnTo>
                <a:lnTo>
                  <a:pt x="362" y="112"/>
                </a:lnTo>
                <a:lnTo>
                  <a:pt x="362" y="114"/>
                </a:lnTo>
                <a:lnTo>
                  <a:pt x="362" y="116"/>
                </a:lnTo>
                <a:lnTo>
                  <a:pt x="364" y="116"/>
                </a:lnTo>
                <a:lnTo>
                  <a:pt x="368" y="116"/>
                </a:lnTo>
                <a:lnTo>
                  <a:pt x="370" y="116"/>
                </a:lnTo>
                <a:lnTo>
                  <a:pt x="372" y="120"/>
                </a:lnTo>
                <a:lnTo>
                  <a:pt x="372" y="124"/>
                </a:lnTo>
                <a:lnTo>
                  <a:pt x="376" y="126"/>
                </a:lnTo>
                <a:lnTo>
                  <a:pt x="378" y="128"/>
                </a:lnTo>
                <a:lnTo>
                  <a:pt x="380" y="128"/>
                </a:lnTo>
                <a:lnTo>
                  <a:pt x="382" y="134"/>
                </a:lnTo>
                <a:lnTo>
                  <a:pt x="384" y="134"/>
                </a:lnTo>
                <a:lnTo>
                  <a:pt x="384" y="136"/>
                </a:lnTo>
                <a:lnTo>
                  <a:pt x="390" y="136"/>
                </a:lnTo>
                <a:lnTo>
                  <a:pt x="392" y="138"/>
                </a:lnTo>
                <a:lnTo>
                  <a:pt x="398" y="142"/>
                </a:lnTo>
                <a:lnTo>
                  <a:pt x="400" y="144"/>
                </a:lnTo>
                <a:lnTo>
                  <a:pt x="400" y="146"/>
                </a:lnTo>
                <a:lnTo>
                  <a:pt x="394" y="150"/>
                </a:lnTo>
                <a:lnTo>
                  <a:pt x="394" y="154"/>
                </a:lnTo>
                <a:lnTo>
                  <a:pt x="386" y="156"/>
                </a:lnTo>
                <a:lnTo>
                  <a:pt x="386" y="158"/>
                </a:lnTo>
                <a:lnTo>
                  <a:pt x="382" y="164"/>
                </a:lnTo>
                <a:lnTo>
                  <a:pt x="382" y="166"/>
                </a:lnTo>
                <a:lnTo>
                  <a:pt x="380" y="166"/>
                </a:lnTo>
                <a:lnTo>
                  <a:pt x="378" y="168"/>
                </a:lnTo>
                <a:lnTo>
                  <a:pt x="378" y="170"/>
                </a:lnTo>
                <a:lnTo>
                  <a:pt x="380" y="172"/>
                </a:lnTo>
                <a:lnTo>
                  <a:pt x="380" y="174"/>
                </a:lnTo>
                <a:lnTo>
                  <a:pt x="376" y="174"/>
                </a:lnTo>
                <a:lnTo>
                  <a:pt x="372" y="180"/>
                </a:lnTo>
                <a:lnTo>
                  <a:pt x="366" y="180"/>
                </a:lnTo>
                <a:lnTo>
                  <a:pt x="364" y="186"/>
                </a:lnTo>
                <a:lnTo>
                  <a:pt x="360" y="184"/>
                </a:lnTo>
                <a:lnTo>
                  <a:pt x="352" y="184"/>
                </a:lnTo>
                <a:lnTo>
                  <a:pt x="348" y="184"/>
                </a:lnTo>
                <a:lnTo>
                  <a:pt x="346" y="186"/>
                </a:lnTo>
                <a:lnTo>
                  <a:pt x="344" y="190"/>
                </a:lnTo>
                <a:lnTo>
                  <a:pt x="340" y="196"/>
                </a:lnTo>
                <a:lnTo>
                  <a:pt x="340" y="198"/>
                </a:lnTo>
                <a:lnTo>
                  <a:pt x="318" y="202"/>
                </a:lnTo>
                <a:lnTo>
                  <a:pt x="310" y="202"/>
                </a:lnTo>
                <a:lnTo>
                  <a:pt x="290" y="206"/>
                </a:lnTo>
                <a:lnTo>
                  <a:pt x="276" y="212"/>
                </a:lnTo>
                <a:lnTo>
                  <a:pt x="262" y="214"/>
                </a:lnTo>
                <a:lnTo>
                  <a:pt x="246" y="216"/>
                </a:lnTo>
                <a:lnTo>
                  <a:pt x="232" y="220"/>
                </a:lnTo>
                <a:lnTo>
                  <a:pt x="230" y="220"/>
                </a:lnTo>
                <a:close/>
              </a:path>
            </a:pathLst>
          </a:custGeom>
          <a:solidFill>
            <a:srgbClr val="92D05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69" name="Freeform 271"/>
          <p:cNvSpPr>
            <a:spLocks/>
          </p:cNvSpPr>
          <p:nvPr/>
        </p:nvSpPr>
        <p:spPr bwMode="auto">
          <a:xfrm>
            <a:off x="7300913" y="2005013"/>
            <a:ext cx="223837" cy="220662"/>
          </a:xfrm>
          <a:custGeom>
            <a:avLst/>
            <a:gdLst>
              <a:gd name="T0" fmla="*/ 21590786 w 118"/>
              <a:gd name="T1" fmla="*/ 246064762 h 116"/>
              <a:gd name="T2" fmla="*/ 14393857 w 118"/>
              <a:gd name="T3" fmla="*/ 209878096 h 116"/>
              <a:gd name="T4" fmla="*/ 0 w 118"/>
              <a:gd name="T5" fmla="*/ 94083809 h 116"/>
              <a:gd name="T6" fmla="*/ 100753207 w 118"/>
              <a:gd name="T7" fmla="*/ 65135237 h 116"/>
              <a:gd name="T8" fmla="*/ 107950136 w 118"/>
              <a:gd name="T9" fmla="*/ 65135237 h 116"/>
              <a:gd name="T10" fmla="*/ 151129810 w 118"/>
              <a:gd name="T11" fmla="*/ 57897143 h 116"/>
              <a:gd name="T12" fmla="*/ 151129810 w 118"/>
              <a:gd name="T13" fmla="*/ 65135237 h 116"/>
              <a:gd name="T14" fmla="*/ 165521771 w 118"/>
              <a:gd name="T15" fmla="*/ 65135237 h 116"/>
              <a:gd name="T16" fmla="*/ 165521771 w 118"/>
              <a:gd name="T17" fmla="*/ 50660952 h 116"/>
              <a:gd name="T18" fmla="*/ 201506414 w 118"/>
              <a:gd name="T19" fmla="*/ 50660952 h 116"/>
              <a:gd name="T20" fmla="*/ 208703342 w 118"/>
              <a:gd name="T21" fmla="*/ 43422858 h 116"/>
              <a:gd name="T22" fmla="*/ 215898374 w 118"/>
              <a:gd name="T23" fmla="*/ 43422858 h 116"/>
              <a:gd name="T24" fmla="*/ 302259621 w 118"/>
              <a:gd name="T25" fmla="*/ 14474286 h 116"/>
              <a:gd name="T26" fmla="*/ 309454653 w 118"/>
              <a:gd name="T27" fmla="*/ 14474286 h 116"/>
              <a:gd name="T28" fmla="*/ 374225113 w 118"/>
              <a:gd name="T29" fmla="*/ 0 h 116"/>
              <a:gd name="T30" fmla="*/ 381422042 w 118"/>
              <a:gd name="T31" fmla="*/ 7238094 h 116"/>
              <a:gd name="T32" fmla="*/ 403010931 w 118"/>
              <a:gd name="T33" fmla="*/ 94083809 h 116"/>
              <a:gd name="T34" fmla="*/ 403010931 w 118"/>
              <a:gd name="T35" fmla="*/ 115794287 h 116"/>
              <a:gd name="T36" fmla="*/ 417404788 w 118"/>
              <a:gd name="T37" fmla="*/ 123032381 h 116"/>
              <a:gd name="T38" fmla="*/ 424601717 w 118"/>
              <a:gd name="T39" fmla="*/ 180929524 h 116"/>
              <a:gd name="T40" fmla="*/ 417404788 w 118"/>
              <a:gd name="T41" fmla="*/ 188165716 h 116"/>
              <a:gd name="T42" fmla="*/ 424601717 w 118"/>
              <a:gd name="T43" fmla="*/ 209878096 h 116"/>
              <a:gd name="T44" fmla="*/ 424601717 w 118"/>
              <a:gd name="T45" fmla="*/ 217116190 h 116"/>
              <a:gd name="T46" fmla="*/ 417404788 w 118"/>
              <a:gd name="T47" fmla="*/ 217116190 h 116"/>
              <a:gd name="T48" fmla="*/ 323848510 w 118"/>
              <a:gd name="T49" fmla="*/ 260539047 h 116"/>
              <a:gd name="T50" fmla="*/ 316651581 w 118"/>
              <a:gd name="T51" fmla="*/ 260539047 h 116"/>
              <a:gd name="T52" fmla="*/ 302259621 w 118"/>
              <a:gd name="T53" fmla="*/ 231590476 h 116"/>
              <a:gd name="T54" fmla="*/ 309454653 w 118"/>
              <a:gd name="T55" fmla="*/ 260539047 h 116"/>
              <a:gd name="T56" fmla="*/ 273471906 w 118"/>
              <a:gd name="T57" fmla="*/ 275013333 h 116"/>
              <a:gd name="T58" fmla="*/ 179915628 w 118"/>
              <a:gd name="T59" fmla="*/ 289487619 h 116"/>
              <a:gd name="T60" fmla="*/ 151129810 w 118"/>
              <a:gd name="T61" fmla="*/ 340146668 h 116"/>
              <a:gd name="T62" fmla="*/ 35982746 w 118"/>
              <a:gd name="T63" fmla="*/ 419756192 h 116"/>
              <a:gd name="T64" fmla="*/ 14393857 w 118"/>
              <a:gd name="T65" fmla="*/ 390807620 h 116"/>
              <a:gd name="T66" fmla="*/ 57573532 w 118"/>
              <a:gd name="T67" fmla="*/ 340146668 h 116"/>
              <a:gd name="T68" fmla="*/ 43179675 w 118"/>
              <a:gd name="T69" fmla="*/ 325672383 h 116"/>
              <a:gd name="T70" fmla="*/ 35982746 w 118"/>
              <a:gd name="T71" fmla="*/ 296723811 h 116"/>
              <a:gd name="T72" fmla="*/ 21590786 w 118"/>
              <a:gd name="T73" fmla="*/ 246064762 h 11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</a:gdLst>
            <a:ahLst/>
            <a:cxnLst>
              <a:cxn ang="T74">
                <a:pos x="T0" y="T1"/>
              </a:cxn>
              <a:cxn ang="T75">
                <a:pos x="T2" y="T3"/>
              </a:cxn>
              <a:cxn ang="T76">
                <a:pos x="T4" y="T5"/>
              </a:cxn>
              <a:cxn ang="T77">
                <a:pos x="T6" y="T7"/>
              </a:cxn>
              <a:cxn ang="T78">
                <a:pos x="T8" y="T9"/>
              </a:cxn>
              <a:cxn ang="T79">
                <a:pos x="T10" y="T11"/>
              </a:cxn>
              <a:cxn ang="T80">
                <a:pos x="T12" y="T13"/>
              </a:cxn>
              <a:cxn ang="T81">
                <a:pos x="T14" y="T15"/>
              </a:cxn>
              <a:cxn ang="T82">
                <a:pos x="T16" y="T17"/>
              </a:cxn>
              <a:cxn ang="T83">
                <a:pos x="T18" y="T19"/>
              </a:cxn>
              <a:cxn ang="T84">
                <a:pos x="T20" y="T21"/>
              </a:cxn>
              <a:cxn ang="T85">
                <a:pos x="T22" y="T23"/>
              </a:cxn>
              <a:cxn ang="T86">
                <a:pos x="T24" y="T25"/>
              </a:cxn>
              <a:cxn ang="T87">
                <a:pos x="T26" y="T27"/>
              </a:cxn>
              <a:cxn ang="T88">
                <a:pos x="T28" y="T29"/>
              </a:cxn>
              <a:cxn ang="T89">
                <a:pos x="T30" y="T31"/>
              </a:cxn>
              <a:cxn ang="T90">
                <a:pos x="T32" y="T33"/>
              </a:cxn>
              <a:cxn ang="T91">
                <a:pos x="T34" y="T35"/>
              </a:cxn>
              <a:cxn ang="T92">
                <a:pos x="T36" y="T37"/>
              </a:cxn>
              <a:cxn ang="T93">
                <a:pos x="T38" y="T39"/>
              </a:cxn>
              <a:cxn ang="T94">
                <a:pos x="T40" y="T41"/>
              </a:cxn>
              <a:cxn ang="T95">
                <a:pos x="T42" y="T43"/>
              </a:cxn>
              <a:cxn ang="T96">
                <a:pos x="T44" y="T45"/>
              </a:cxn>
              <a:cxn ang="T97">
                <a:pos x="T46" y="T47"/>
              </a:cxn>
              <a:cxn ang="T98">
                <a:pos x="T48" y="T49"/>
              </a:cxn>
              <a:cxn ang="T99">
                <a:pos x="T50" y="T51"/>
              </a:cxn>
              <a:cxn ang="T100">
                <a:pos x="T52" y="T53"/>
              </a:cxn>
              <a:cxn ang="T101">
                <a:pos x="T54" y="T55"/>
              </a:cxn>
              <a:cxn ang="T102">
                <a:pos x="T56" y="T57"/>
              </a:cxn>
              <a:cxn ang="T103">
                <a:pos x="T58" y="T59"/>
              </a:cxn>
              <a:cxn ang="T104">
                <a:pos x="T60" y="T61"/>
              </a:cxn>
              <a:cxn ang="T105">
                <a:pos x="T62" y="T63"/>
              </a:cxn>
              <a:cxn ang="T106">
                <a:pos x="T64" y="T65"/>
              </a:cxn>
              <a:cxn ang="T107">
                <a:pos x="T66" y="T67"/>
              </a:cxn>
              <a:cxn ang="T108">
                <a:pos x="T68" y="T69"/>
              </a:cxn>
              <a:cxn ang="T109">
                <a:pos x="T70" y="T71"/>
              </a:cxn>
              <a:cxn ang="T110">
                <a:pos x="T72" y="T73"/>
              </a:cxn>
            </a:cxnLst>
            <a:rect l="0" t="0" r="r" b="b"/>
            <a:pathLst>
              <a:path w="118" h="116">
                <a:moveTo>
                  <a:pt x="6" y="68"/>
                </a:moveTo>
                <a:lnTo>
                  <a:pt x="4" y="58"/>
                </a:lnTo>
                <a:lnTo>
                  <a:pt x="0" y="26"/>
                </a:lnTo>
                <a:lnTo>
                  <a:pt x="28" y="18"/>
                </a:lnTo>
                <a:lnTo>
                  <a:pt x="30" y="18"/>
                </a:lnTo>
                <a:lnTo>
                  <a:pt x="42" y="16"/>
                </a:lnTo>
                <a:lnTo>
                  <a:pt x="42" y="18"/>
                </a:lnTo>
                <a:lnTo>
                  <a:pt x="46" y="18"/>
                </a:lnTo>
                <a:lnTo>
                  <a:pt x="46" y="14"/>
                </a:lnTo>
                <a:lnTo>
                  <a:pt x="56" y="14"/>
                </a:lnTo>
                <a:lnTo>
                  <a:pt x="58" y="12"/>
                </a:lnTo>
                <a:lnTo>
                  <a:pt x="60" y="12"/>
                </a:lnTo>
                <a:lnTo>
                  <a:pt x="84" y="4"/>
                </a:lnTo>
                <a:lnTo>
                  <a:pt x="86" y="4"/>
                </a:lnTo>
                <a:lnTo>
                  <a:pt x="104" y="0"/>
                </a:lnTo>
                <a:lnTo>
                  <a:pt x="106" y="2"/>
                </a:lnTo>
                <a:lnTo>
                  <a:pt x="112" y="26"/>
                </a:lnTo>
                <a:lnTo>
                  <a:pt x="112" y="32"/>
                </a:lnTo>
                <a:lnTo>
                  <a:pt x="116" y="34"/>
                </a:lnTo>
                <a:lnTo>
                  <a:pt x="118" y="50"/>
                </a:lnTo>
                <a:lnTo>
                  <a:pt x="116" y="52"/>
                </a:lnTo>
                <a:lnTo>
                  <a:pt x="118" y="58"/>
                </a:lnTo>
                <a:lnTo>
                  <a:pt x="118" y="60"/>
                </a:lnTo>
                <a:lnTo>
                  <a:pt x="116" y="60"/>
                </a:lnTo>
                <a:lnTo>
                  <a:pt x="90" y="72"/>
                </a:lnTo>
                <a:lnTo>
                  <a:pt x="88" y="72"/>
                </a:lnTo>
                <a:lnTo>
                  <a:pt x="84" y="64"/>
                </a:lnTo>
                <a:lnTo>
                  <a:pt x="86" y="72"/>
                </a:lnTo>
                <a:lnTo>
                  <a:pt x="76" y="76"/>
                </a:lnTo>
                <a:lnTo>
                  <a:pt x="50" y="80"/>
                </a:lnTo>
                <a:lnTo>
                  <a:pt x="42" y="94"/>
                </a:lnTo>
                <a:lnTo>
                  <a:pt x="10" y="116"/>
                </a:lnTo>
                <a:lnTo>
                  <a:pt x="4" y="108"/>
                </a:lnTo>
                <a:lnTo>
                  <a:pt x="16" y="94"/>
                </a:lnTo>
                <a:lnTo>
                  <a:pt x="12" y="90"/>
                </a:lnTo>
                <a:lnTo>
                  <a:pt x="10" y="82"/>
                </a:lnTo>
                <a:lnTo>
                  <a:pt x="6" y="68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0" name="Freeform 272"/>
          <p:cNvSpPr>
            <a:spLocks noEditPoints="1"/>
          </p:cNvSpPr>
          <p:nvPr/>
        </p:nvSpPr>
        <p:spPr bwMode="auto">
          <a:xfrm>
            <a:off x="7502525" y="1997075"/>
            <a:ext cx="103188" cy="122238"/>
          </a:xfrm>
          <a:custGeom>
            <a:avLst/>
            <a:gdLst>
              <a:gd name="T0" fmla="*/ 36515176 w 54"/>
              <a:gd name="T1" fmla="*/ 138623622 h 64"/>
              <a:gd name="T2" fmla="*/ 21908341 w 54"/>
              <a:gd name="T3" fmla="*/ 131327541 h 64"/>
              <a:gd name="T4" fmla="*/ 21908341 w 54"/>
              <a:gd name="T5" fmla="*/ 109439299 h 64"/>
              <a:gd name="T6" fmla="*/ 0 w 54"/>
              <a:gd name="T7" fmla="*/ 21888242 h 64"/>
              <a:gd name="T8" fmla="*/ 65726934 w 54"/>
              <a:gd name="T9" fmla="*/ 7296081 h 64"/>
              <a:gd name="T10" fmla="*/ 94938693 w 54"/>
              <a:gd name="T11" fmla="*/ 0 h 64"/>
              <a:gd name="T12" fmla="*/ 94938693 w 54"/>
              <a:gd name="T13" fmla="*/ 7296081 h 64"/>
              <a:gd name="T14" fmla="*/ 102242110 w 54"/>
              <a:gd name="T15" fmla="*/ 29184323 h 64"/>
              <a:gd name="T16" fmla="*/ 109545527 w 54"/>
              <a:gd name="T17" fmla="*/ 21888242 h 64"/>
              <a:gd name="T18" fmla="*/ 109545527 w 54"/>
              <a:gd name="T19" fmla="*/ 29184323 h 64"/>
              <a:gd name="T20" fmla="*/ 116847034 w 54"/>
              <a:gd name="T21" fmla="*/ 36480403 h 64"/>
              <a:gd name="T22" fmla="*/ 116847034 w 54"/>
              <a:gd name="T23" fmla="*/ 58368645 h 64"/>
              <a:gd name="T24" fmla="*/ 116847034 w 54"/>
              <a:gd name="T25" fmla="*/ 65662816 h 64"/>
              <a:gd name="T26" fmla="*/ 124150451 w 54"/>
              <a:gd name="T27" fmla="*/ 65662816 h 64"/>
              <a:gd name="T28" fmla="*/ 131453868 w 54"/>
              <a:gd name="T29" fmla="*/ 65662816 h 64"/>
              <a:gd name="T30" fmla="*/ 153362210 w 54"/>
              <a:gd name="T31" fmla="*/ 80254977 h 64"/>
              <a:gd name="T32" fmla="*/ 146060703 w 54"/>
              <a:gd name="T33" fmla="*/ 87551058 h 64"/>
              <a:gd name="T34" fmla="*/ 116847034 w 54"/>
              <a:gd name="T35" fmla="*/ 72958896 h 64"/>
              <a:gd name="T36" fmla="*/ 109545527 w 54"/>
              <a:gd name="T37" fmla="*/ 72958896 h 64"/>
              <a:gd name="T38" fmla="*/ 116847034 w 54"/>
              <a:gd name="T39" fmla="*/ 87551058 h 64"/>
              <a:gd name="T40" fmla="*/ 109545527 w 54"/>
              <a:gd name="T41" fmla="*/ 109439299 h 64"/>
              <a:gd name="T42" fmla="*/ 124150451 w 54"/>
              <a:gd name="T43" fmla="*/ 160511864 h 64"/>
              <a:gd name="T44" fmla="*/ 116847034 w 54"/>
              <a:gd name="T45" fmla="*/ 189694276 h 64"/>
              <a:gd name="T46" fmla="*/ 65726934 w 54"/>
              <a:gd name="T47" fmla="*/ 226174679 h 64"/>
              <a:gd name="T48" fmla="*/ 36515176 w 54"/>
              <a:gd name="T49" fmla="*/ 233470760 h 64"/>
              <a:gd name="T50" fmla="*/ 43818593 w 54"/>
              <a:gd name="T51" fmla="*/ 233470760 h 64"/>
              <a:gd name="T52" fmla="*/ 43818593 w 54"/>
              <a:gd name="T53" fmla="*/ 226174679 h 64"/>
              <a:gd name="T54" fmla="*/ 36515176 w 54"/>
              <a:gd name="T55" fmla="*/ 204286438 h 64"/>
              <a:gd name="T56" fmla="*/ 43818593 w 54"/>
              <a:gd name="T57" fmla="*/ 196990357 h 64"/>
              <a:gd name="T58" fmla="*/ 36515176 w 54"/>
              <a:gd name="T59" fmla="*/ 138623622 h 64"/>
              <a:gd name="T60" fmla="*/ 160665627 w 54"/>
              <a:gd name="T61" fmla="*/ 80254977 h 64"/>
              <a:gd name="T62" fmla="*/ 175272462 w 54"/>
              <a:gd name="T63" fmla="*/ 87551058 h 64"/>
              <a:gd name="T64" fmla="*/ 197180803 w 54"/>
              <a:gd name="T65" fmla="*/ 138623622 h 64"/>
              <a:gd name="T66" fmla="*/ 175272462 w 54"/>
              <a:gd name="T67" fmla="*/ 145919703 h 64"/>
              <a:gd name="T68" fmla="*/ 160665627 w 54"/>
              <a:gd name="T69" fmla="*/ 80254977 h 64"/>
              <a:gd name="T70" fmla="*/ 153362210 w 54"/>
              <a:gd name="T71" fmla="*/ 109439299 h 64"/>
              <a:gd name="T72" fmla="*/ 160665627 w 54"/>
              <a:gd name="T73" fmla="*/ 94847138 h 64"/>
              <a:gd name="T74" fmla="*/ 167969044 w 54"/>
              <a:gd name="T75" fmla="*/ 145919703 h 64"/>
              <a:gd name="T76" fmla="*/ 160665627 w 54"/>
              <a:gd name="T77" fmla="*/ 145919703 h 64"/>
              <a:gd name="T78" fmla="*/ 146060703 w 54"/>
              <a:gd name="T79" fmla="*/ 167807944 h 64"/>
              <a:gd name="T80" fmla="*/ 153362210 w 54"/>
              <a:gd name="T81" fmla="*/ 109439299 h 64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54" h="64">
                <a:moveTo>
                  <a:pt x="10" y="38"/>
                </a:moveTo>
                <a:lnTo>
                  <a:pt x="6" y="36"/>
                </a:lnTo>
                <a:lnTo>
                  <a:pt x="6" y="30"/>
                </a:lnTo>
                <a:lnTo>
                  <a:pt x="0" y="6"/>
                </a:lnTo>
                <a:lnTo>
                  <a:pt x="18" y="2"/>
                </a:lnTo>
                <a:lnTo>
                  <a:pt x="26" y="0"/>
                </a:lnTo>
                <a:lnTo>
                  <a:pt x="26" y="2"/>
                </a:lnTo>
                <a:lnTo>
                  <a:pt x="28" y="8"/>
                </a:lnTo>
                <a:lnTo>
                  <a:pt x="30" y="6"/>
                </a:lnTo>
                <a:lnTo>
                  <a:pt x="30" y="8"/>
                </a:lnTo>
                <a:lnTo>
                  <a:pt x="32" y="10"/>
                </a:lnTo>
                <a:lnTo>
                  <a:pt x="32" y="16"/>
                </a:lnTo>
                <a:lnTo>
                  <a:pt x="32" y="18"/>
                </a:lnTo>
                <a:lnTo>
                  <a:pt x="34" y="18"/>
                </a:lnTo>
                <a:lnTo>
                  <a:pt x="36" y="18"/>
                </a:lnTo>
                <a:lnTo>
                  <a:pt x="42" y="22"/>
                </a:lnTo>
                <a:lnTo>
                  <a:pt x="40" y="24"/>
                </a:lnTo>
                <a:lnTo>
                  <a:pt x="32" y="20"/>
                </a:lnTo>
                <a:lnTo>
                  <a:pt x="30" y="20"/>
                </a:lnTo>
                <a:lnTo>
                  <a:pt x="32" y="24"/>
                </a:lnTo>
                <a:lnTo>
                  <a:pt x="30" y="30"/>
                </a:lnTo>
                <a:lnTo>
                  <a:pt x="34" y="44"/>
                </a:lnTo>
                <a:lnTo>
                  <a:pt x="32" y="52"/>
                </a:lnTo>
                <a:lnTo>
                  <a:pt x="18" y="62"/>
                </a:lnTo>
                <a:lnTo>
                  <a:pt x="10" y="64"/>
                </a:lnTo>
                <a:lnTo>
                  <a:pt x="12" y="64"/>
                </a:lnTo>
                <a:lnTo>
                  <a:pt x="12" y="62"/>
                </a:lnTo>
                <a:lnTo>
                  <a:pt x="10" y="56"/>
                </a:lnTo>
                <a:lnTo>
                  <a:pt x="12" y="54"/>
                </a:lnTo>
                <a:lnTo>
                  <a:pt x="10" y="38"/>
                </a:lnTo>
                <a:close/>
                <a:moveTo>
                  <a:pt x="44" y="22"/>
                </a:moveTo>
                <a:lnTo>
                  <a:pt x="48" y="24"/>
                </a:lnTo>
                <a:lnTo>
                  <a:pt x="54" y="38"/>
                </a:lnTo>
                <a:lnTo>
                  <a:pt x="48" y="40"/>
                </a:lnTo>
                <a:lnTo>
                  <a:pt x="44" y="22"/>
                </a:lnTo>
                <a:close/>
                <a:moveTo>
                  <a:pt x="42" y="30"/>
                </a:moveTo>
                <a:lnTo>
                  <a:pt x="44" y="26"/>
                </a:lnTo>
                <a:lnTo>
                  <a:pt x="46" y="40"/>
                </a:lnTo>
                <a:lnTo>
                  <a:pt x="44" y="40"/>
                </a:lnTo>
                <a:lnTo>
                  <a:pt x="40" y="46"/>
                </a:lnTo>
                <a:lnTo>
                  <a:pt x="42" y="30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1" name="Freeform 273"/>
          <p:cNvSpPr>
            <a:spLocks/>
          </p:cNvSpPr>
          <p:nvPr/>
        </p:nvSpPr>
        <p:spPr bwMode="auto">
          <a:xfrm>
            <a:off x="7137400" y="2198688"/>
            <a:ext cx="171450" cy="387350"/>
          </a:xfrm>
          <a:custGeom>
            <a:avLst/>
            <a:gdLst>
              <a:gd name="T0" fmla="*/ 21774150 w 90"/>
              <a:gd name="T1" fmla="*/ 533591714 h 204"/>
              <a:gd name="T2" fmla="*/ 21774150 w 90"/>
              <a:gd name="T3" fmla="*/ 519170522 h 204"/>
              <a:gd name="T4" fmla="*/ 36290250 w 90"/>
              <a:gd name="T5" fmla="*/ 490326238 h 204"/>
              <a:gd name="T6" fmla="*/ 72580500 w 90"/>
              <a:gd name="T7" fmla="*/ 468695399 h 204"/>
              <a:gd name="T8" fmla="*/ 87096600 w 90"/>
              <a:gd name="T9" fmla="*/ 461483853 h 204"/>
              <a:gd name="T10" fmla="*/ 79838550 w 90"/>
              <a:gd name="T11" fmla="*/ 447062661 h 204"/>
              <a:gd name="T12" fmla="*/ 94354650 w 90"/>
              <a:gd name="T13" fmla="*/ 439851115 h 204"/>
              <a:gd name="T14" fmla="*/ 108870750 w 90"/>
              <a:gd name="T15" fmla="*/ 411008730 h 204"/>
              <a:gd name="T16" fmla="*/ 137902950 w 90"/>
              <a:gd name="T17" fmla="*/ 396587538 h 204"/>
              <a:gd name="T18" fmla="*/ 159677100 w 90"/>
              <a:gd name="T19" fmla="*/ 367745153 h 204"/>
              <a:gd name="T20" fmla="*/ 152419050 w 90"/>
              <a:gd name="T21" fmla="*/ 353323961 h 204"/>
              <a:gd name="T22" fmla="*/ 123386850 w 90"/>
              <a:gd name="T23" fmla="*/ 331691223 h 204"/>
              <a:gd name="T24" fmla="*/ 101612700 w 90"/>
              <a:gd name="T25" fmla="*/ 324481576 h 204"/>
              <a:gd name="T26" fmla="*/ 87096600 w 90"/>
              <a:gd name="T27" fmla="*/ 302848838 h 204"/>
              <a:gd name="T28" fmla="*/ 72580500 w 90"/>
              <a:gd name="T29" fmla="*/ 295639191 h 204"/>
              <a:gd name="T30" fmla="*/ 58064400 w 90"/>
              <a:gd name="T31" fmla="*/ 274006453 h 204"/>
              <a:gd name="T32" fmla="*/ 43548300 w 90"/>
              <a:gd name="T33" fmla="*/ 259585261 h 204"/>
              <a:gd name="T34" fmla="*/ 21774150 w 90"/>
              <a:gd name="T35" fmla="*/ 259585261 h 204"/>
              <a:gd name="T36" fmla="*/ 21774150 w 90"/>
              <a:gd name="T37" fmla="*/ 245164068 h 204"/>
              <a:gd name="T38" fmla="*/ 21774150 w 90"/>
              <a:gd name="T39" fmla="*/ 230742876 h 204"/>
              <a:gd name="T40" fmla="*/ 14516100 w 90"/>
              <a:gd name="T41" fmla="*/ 216319785 h 204"/>
              <a:gd name="T42" fmla="*/ 21774150 w 90"/>
              <a:gd name="T43" fmla="*/ 194688946 h 204"/>
              <a:gd name="T44" fmla="*/ 29032200 w 90"/>
              <a:gd name="T45" fmla="*/ 187477400 h 204"/>
              <a:gd name="T46" fmla="*/ 29032200 w 90"/>
              <a:gd name="T47" fmla="*/ 173056208 h 204"/>
              <a:gd name="T48" fmla="*/ 29032200 w 90"/>
              <a:gd name="T49" fmla="*/ 165846561 h 204"/>
              <a:gd name="T50" fmla="*/ 14516100 w 90"/>
              <a:gd name="T51" fmla="*/ 137002277 h 204"/>
              <a:gd name="T52" fmla="*/ 21774150 w 90"/>
              <a:gd name="T53" fmla="*/ 122581085 h 204"/>
              <a:gd name="T54" fmla="*/ 36290250 w 90"/>
              <a:gd name="T55" fmla="*/ 108159892 h 204"/>
              <a:gd name="T56" fmla="*/ 36290250 w 90"/>
              <a:gd name="T57" fmla="*/ 93738700 h 204"/>
              <a:gd name="T58" fmla="*/ 43548300 w 90"/>
              <a:gd name="T59" fmla="*/ 79317508 h 204"/>
              <a:gd name="T60" fmla="*/ 50806350 w 90"/>
              <a:gd name="T61" fmla="*/ 50475123 h 204"/>
              <a:gd name="T62" fmla="*/ 72580500 w 90"/>
              <a:gd name="T63" fmla="*/ 21632738 h 204"/>
              <a:gd name="T64" fmla="*/ 87096600 w 90"/>
              <a:gd name="T65" fmla="*/ 0 h 204"/>
              <a:gd name="T66" fmla="*/ 203225400 w 90"/>
              <a:gd name="T67" fmla="*/ 36053930 h 204"/>
              <a:gd name="T68" fmla="*/ 297580050 w 90"/>
              <a:gd name="T69" fmla="*/ 64896315 h 204"/>
              <a:gd name="T70" fmla="*/ 297580050 w 90"/>
              <a:gd name="T71" fmla="*/ 86529053 h 204"/>
              <a:gd name="T72" fmla="*/ 290322000 w 90"/>
              <a:gd name="T73" fmla="*/ 129792630 h 204"/>
              <a:gd name="T74" fmla="*/ 290322000 w 90"/>
              <a:gd name="T75" fmla="*/ 158635015 h 204"/>
              <a:gd name="T76" fmla="*/ 261289800 w 90"/>
              <a:gd name="T77" fmla="*/ 165846561 h 204"/>
              <a:gd name="T78" fmla="*/ 254031750 w 90"/>
              <a:gd name="T79" fmla="*/ 201898592 h 204"/>
              <a:gd name="T80" fmla="*/ 246773700 w 90"/>
              <a:gd name="T81" fmla="*/ 245164068 h 204"/>
              <a:gd name="T82" fmla="*/ 275805900 w 90"/>
              <a:gd name="T83" fmla="*/ 237952523 h 204"/>
              <a:gd name="T84" fmla="*/ 326612250 w 90"/>
              <a:gd name="T85" fmla="*/ 346112415 h 204"/>
              <a:gd name="T86" fmla="*/ 312096150 w 90"/>
              <a:gd name="T87" fmla="*/ 346112415 h 204"/>
              <a:gd name="T88" fmla="*/ 326612250 w 90"/>
              <a:gd name="T89" fmla="*/ 353323961 h 204"/>
              <a:gd name="T90" fmla="*/ 319354200 w 90"/>
              <a:gd name="T91" fmla="*/ 360533608 h 204"/>
              <a:gd name="T92" fmla="*/ 319354200 w 90"/>
              <a:gd name="T93" fmla="*/ 461483853 h 204"/>
              <a:gd name="T94" fmla="*/ 297580050 w 90"/>
              <a:gd name="T95" fmla="*/ 519170522 h 204"/>
              <a:gd name="T96" fmla="*/ 275805900 w 90"/>
              <a:gd name="T97" fmla="*/ 533591714 h 204"/>
              <a:gd name="T98" fmla="*/ 275805900 w 90"/>
              <a:gd name="T99" fmla="*/ 569643746 h 204"/>
              <a:gd name="T100" fmla="*/ 239515650 w 90"/>
              <a:gd name="T101" fmla="*/ 620118868 h 204"/>
              <a:gd name="T102" fmla="*/ 246773700 w 90"/>
              <a:gd name="T103" fmla="*/ 634540061 h 204"/>
              <a:gd name="T104" fmla="*/ 203225400 w 90"/>
              <a:gd name="T105" fmla="*/ 728278761 h 204"/>
              <a:gd name="T106" fmla="*/ 188709300 w 90"/>
              <a:gd name="T107" fmla="*/ 735490306 h 204"/>
              <a:gd name="T108" fmla="*/ 188709300 w 90"/>
              <a:gd name="T109" fmla="*/ 670593991 h 204"/>
              <a:gd name="T110" fmla="*/ 137902950 w 90"/>
              <a:gd name="T111" fmla="*/ 677805537 h 204"/>
              <a:gd name="T112" fmla="*/ 14516100 w 90"/>
              <a:gd name="T113" fmla="*/ 612909222 h 204"/>
              <a:gd name="T114" fmla="*/ 0 w 90"/>
              <a:gd name="T115" fmla="*/ 569643746 h 204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90" h="204">
                <a:moveTo>
                  <a:pt x="4" y="148"/>
                </a:moveTo>
                <a:lnTo>
                  <a:pt x="6" y="148"/>
                </a:lnTo>
                <a:lnTo>
                  <a:pt x="4" y="146"/>
                </a:lnTo>
                <a:lnTo>
                  <a:pt x="6" y="144"/>
                </a:lnTo>
                <a:lnTo>
                  <a:pt x="8" y="142"/>
                </a:lnTo>
                <a:lnTo>
                  <a:pt x="10" y="136"/>
                </a:lnTo>
                <a:lnTo>
                  <a:pt x="16" y="136"/>
                </a:lnTo>
                <a:lnTo>
                  <a:pt x="20" y="130"/>
                </a:lnTo>
                <a:lnTo>
                  <a:pt x="24" y="130"/>
                </a:lnTo>
                <a:lnTo>
                  <a:pt x="24" y="128"/>
                </a:lnTo>
                <a:lnTo>
                  <a:pt x="22" y="126"/>
                </a:lnTo>
                <a:lnTo>
                  <a:pt x="22" y="124"/>
                </a:lnTo>
                <a:lnTo>
                  <a:pt x="24" y="122"/>
                </a:lnTo>
                <a:lnTo>
                  <a:pt x="26" y="122"/>
                </a:lnTo>
                <a:lnTo>
                  <a:pt x="26" y="120"/>
                </a:lnTo>
                <a:lnTo>
                  <a:pt x="30" y="114"/>
                </a:lnTo>
                <a:lnTo>
                  <a:pt x="30" y="112"/>
                </a:lnTo>
                <a:lnTo>
                  <a:pt x="38" y="110"/>
                </a:lnTo>
                <a:lnTo>
                  <a:pt x="38" y="106"/>
                </a:lnTo>
                <a:lnTo>
                  <a:pt x="44" y="102"/>
                </a:lnTo>
                <a:lnTo>
                  <a:pt x="44" y="100"/>
                </a:lnTo>
                <a:lnTo>
                  <a:pt x="42" y="98"/>
                </a:lnTo>
                <a:lnTo>
                  <a:pt x="36" y="94"/>
                </a:lnTo>
                <a:lnTo>
                  <a:pt x="34" y="92"/>
                </a:lnTo>
                <a:lnTo>
                  <a:pt x="28" y="92"/>
                </a:lnTo>
                <a:lnTo>
                  <a:pt x="28" y="90"/>
                </a:lnTo>
                <a:lnTo>
                  <a:pt x="26" y="90"/>
                </a:lnTo>
                <a:lnTo>
                  <a:pt x="24" y="84"/>
                </a:lnTo>
                <a:lnTo>
                  <a:pt x="22" y="84"/>
                </a:lnTo>
                <a:lnTo>
                  <a:pt x="20" y="82"/>
                </a:lnTo>
                <a:lnTo>
                  <a:pt x="16" y="80"/>
                </a:lnTo>
                <a:lnTo>
                  <a:pt x="16" y="76"/>
                </a:lnTo>
                <a:lnTo>
                  <a:pt x="14" y="72"/>
                </a:lnTo>
                <a:lnTo>
                  <a:pt x="12" y="72"/>
                </a:lnTo>
                <a:lnTo>
                  <a:pt x="8" y="72"/>
                </a:lnTo>
                <a:lnTo>
                  <a:pt x="6" y="72"/>
                </a:lnTo>
                <a:lnTo>
                  <a:pt x="6" y="70"/>
                </a:lnTo>
                <a:lnTo>
                  <a:pt x="6" y="68"/>
                </a:lnTo>
                <a:lnTo>
                  <a:pt x="4" y="66"/>
                </a:lnTo>
                <a:lnTo>
                  <a:pt x="6" y="64"/>
                </a:lnTo>
                <a:lnTo>
                  <a:pt x="4" y="64"/>
                </a:lnTo>
                <a:lnTo>
                  <a:pt x="4" y="60"/>
                </a:lnTo>
                <a:lnTo>
                  <a:pt x="4" y="56"/>
                </a:lnTo>
                <a:lnTo>
                  <a:pt x="6" y="54"/>
                </a:lnTo>
                <a:lnTo>
                  <a:pt x="8" y="54"/>
                </a:lnTo>
                <a:lnTo>
                  <a:pt x="8" y="52"/>
                </a:lnTo>
                <a:lnTo>
                  <a:pt x="8" y="50"/>
                </a:lnTo>
                <a:lnTo>
                  <a:pt x="8" y="48"/>
                </a:lnTo>
                <a:lnTo>
                  <a:pt x="10" y="46"/>
                </a:lnTo>
                <a:lnTo>
                  <a:pt x="8" y="46"/>
                </a:lnTo>
                <a:lnTo>
                  <a:pt x="8" y="44"/>
                </a:lnTo>
                <a:lnTo>
                  <a:pt x="4" y="38"/>
                </a:lnTo>
                <a:lnTo>
                  <a:pt x="4" y="36"/>
                </a:lnTo>
                <a:lnTo>
                  <a:pt x="6" y="34"/>
                </a:lnTo>
                <a:lnTo>
                  <a:pt x="8" y="32"/>
                </a:lnTo>
                <a:lnTo>
                  <a:pt x="10" y="30"/>
                </a:lnTo>
                <a:lnTo>
                  <a:pt x="12" y="26"/>
                </a:lnTo>
                <a:lnTo>
                  <a:pt x="10" y="26"/>
                </a:lnTo>
                <a:lnTo>
                  <a:pt x="10" y="24"/>
                </a:lnTo>
                <a:lnTo>
                  <a:pt x="12" y="22"/>
                </a:lnTo>
                <a:lnTo>
                  <a:pt x="14" y="20"/>
                </a:lnTo>
                <a:lnTo>
                  <a:pt x="14" y="14"/>
                </a:lnTo>
                <a:lnTo>
                  <a:pt x="16" y="6"/>
                </a:lnTo>
                <a:lnTo>
                  <a:pt x="20" y="6"/>
                </a:lnTo>
                <a:lnTo>
                  <a:pt x="20" y="4"/>
                </a:lnTo>
                <a:lnTo>
                  <a:pt x="24" y="0"/>
                </a:lnTo>
                <a:lnTo>
                  <a:pt x="46" y="8"/>
                </a:lnTo>
                <a:lnTo>
                  <a:pt x="56" y="10"/>
                </a:lnTo>
                <a:lnTo>
                  <a:pt x="58" y="10"/>
                </a:lnTo>
                <a:lnTo>
                  <a:pt x="82" y="18"/>
                </a:lnTo>
                <a:lnTo>
                  <a:pt x="82" y="20"/>
                </a:lnTo>
                <a:lnTo>
                  <a:pt x="82" y="24"/>
                </a:lnTo>
                <a:lnTo>
                  <a:pt x="82" y="26"/>
                </a:lnTo>
                <a:lnTo>
                  <a:pt x="80" y="36"/>
                </a:lnTo>
                <a:lnTo>
                  <a:pt x="80" y="40"/>
                </a:lnTo>
                <a:lnTo>
                  <a:pt x="80" y="44"/>
                </a:lnTo>
                <a:lnTo>
                  <a:pt x="72" y="50"/>
                </a:lnTo>
                <a:lnTo>
                  <a:pt x="72" y="46"/>
                </a:lnTo>
                <a:lnTo>
                  <a:pt x="72" y="48"/>
                </a:lnTo>
                <a:lnTo>
                  <a:pt x="70" y="56"/>
                </a:lnTo>
                <a:lnTo>
                  <a:pt x="66" y="64"/>
                </a:lnTo>
                <a:lnTo>
                  <a:pt x="68" y="68"/>
                </a:lnTo>
                <a:lnTo>
                  <a:pt x="72" y="68"/>
                </a:lnTo>
                <a:lnTo>
                  <a:pt x="76" y="66"/>
                </a:lnTo>
                <a:lnTo>
                  <a:pt x="88" y="76"/>
                </a:lnTo>
                <a:lnTo>
                  <a:pt x="90" y="96"/>
                </a:lnTo>
                <a:lnTo>
                  <a:pt x="86" y="94"/>
                </a:lnTo>
                <a:lnTo>
                  <a:pt x="86" y="96"/>
                </a:lnTo>
                <a:lnTo>
                  <a:pt x="90" y="96"/>
                </a:lnTo>
                <a:lnTo>
                  <a:pt x="90" y="98"/>
                </a:lnTo>
                <a:lnTo>
                  <a:pt x="86" y="100"/>
                </a:lnTo>
                <a:lnTo>
                  <a:pt x="88" y="100"/>
                </a:lnTo>
                <a:lnTo>
                  <a:pt x="86" y="116"/>
                </a:lnTo>
                <a:lnTo>
                  <a:pt x="88" y="128"/>
                </a:lnTo>
                <a:lnTo>
                  <a:pt x="86" y="138"/>
                </a:lnTo>
                <a:lnTo>
                  <a:pt x="82" y="144"/>
                </a:lnTo>
                <a:lnTo>
                  <a:pt x="82" y="148"/>
                </a:lnTo>
                <a:lnTo>
                  <a:pt x="76" y="148"/>
                </a:lnTo>
                <a:lnTo>
                  <a:pt x="80" y="152"/>
                </a:lnTo>
                <a:lnTo>
                  <a:pt x="76" y="158"/>
                </a:lnTo>
                <a:lnTo>
                  <a:pt x="76" y="162"/>
                </a:lnTo>
                <a:lnTo>
                  <a:pt x="66" y="172"/>
                </a:lnTo>
                <a:lnTo>
                  <a:pt x="68" y="172"/>
                </a:lnTo>
                <a:lnTo>
                  <a:pt x="68" y="176"/>
                </a:lnTo>
                <a:lnTo>
                  <a:pt x="60" y="198"/>
                </a:lnTo>
                <a:lnTo>
                  <a:pt x="56" y="202"/>
                </a:lnTo>
                <a:lnTo>
                  <a:pt x="58" y="204"/>
                </a:lnTo>
                <a:lnTo>
                  <a:pt x="52" y="204"/>
                </a:lnTo>
                <a:lnTo>
                  <a:pt x="54" y="190"/>
                </a:lnTo>
                <a:lnTo>
                  <a:pt x="52" y="186"/>
                </a:lnTo>
                <a:lnTo>
                  <a:pt x="44" y="186"/>
                </a:lnTo>
                <a:lnTo>
                  <a:pt x="38" y="188"/>
                </a:lnTo>
                <a:lnTo>
                  <a:pt x="14" y="176"/>
                </a:lnTo>
                <a:lnTo>
                  <a:pt x="4" y="170"/>
                </a:lnTo>
                <a:lnTo>
                  <a:pt x="6" y="162"/>
                </a:lnTo>
                <a:lnTo>
                  <a:pt x="0" y="158"/>
                </a:lnTo>
                <a:lnTo>
                  <a:pt x="4" y="148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2" name="Freeform 274"/>
          <p:cNvSpPr>
            <a:spLocks/>
          </p:cNvSpPr>
          <p:nvPr/>
        </p:nvSpPr>
        <p:spPr bwMode="auto">
          <a:xfrm>
            <a:off x="5599113" y="2343150"/>
            <a:ext cx="406400" cy="695325"/>
          </a:xfrm>
          <a:custGeom>
            <a:avLst/>
            <a:gdLst>
              <a:gd name="T0" fmla="*/ 425561570 w 214"/>
              <a:gd name="T1" fmla="*/ 1162169245 h 366"/>
              <a:gd name="T2" fmla="*/ 396709069 w 214"/>
              <a:gd name="T3" fmla="*/ 1169388466 h 366"/>
              <a:gd name="T4" fmla="*/ 396709069 w 214"/>
              <a:gd name="T5" fmla="*/ 1198261552 h 366"/>
              <a:gd name="T6" fmla="*/ 382283768 w 214"/>
              <a:gd name="T7" fmla="*/ 1219917316 h 366"/>
              <a:gd name="T8" fmla="*/ 375071118 w 214"/>
              <a:gd name="T9" fmla="*/ 1241573080 h 366"/>
              <a:gd name="T10" fmla="*/ 353431267 w 214"/>
              <a:gd name="T11" fmla="*/ 1263226944 h 366"/>
              <a:gd name="T12" fmla="*/ 331793316 w 214"/>
              <a:gd name="T13" fmla="*/ 1256009623 h 366"/>
              <a:gd name="T14" fmla="*/ 288515514 w 214"/>
              <a:gd name="T15" fmla="*/ 1241573080 h 366"/>
              <a:gd name="T16" fmla="*/ 245237712 w 214"/>
              <a:gd name="T17" fmla="*/ 1292101930 h 366"/>
              <a:gd name="T18" fmla="*/ 216387110 w 214"/>
              <a:gd name="T19" fmla="*/ 1277663487 h 366"/>
              <a:gd name="T20" fmla="*/ 158684007 w 214"/>
              <a:gd name="T21" fmla="*/ 1256009623 h 366"/>
              <a:gd name="T22" fmla="*/ 122618856 w 214"/>
              <a:gd name="T23" fmla="*/ 1270446166 h 366"/>
              <a:gd name="T24" fmla="*/ 108193555 w 214"/>
              <a:gd name="T25" fmla="*/ 1292101930 h 366"/>
              <a:gd name="T26" fmla="*/ 72128404 w 214"/>
              <a:gd name="T27" fmla="*/ 1284882708 h 366"/>
              <a:gd name="T28" fmla="*/ 43277802 w 214"/>
              <a:gd name="T29" fmla="*/ 1284882708 h 366"/>
              <a:gd name="T30" fmla="*/ 43277802 w 214"/>
              <a:gd name="T31" fmla="*/ 1320975015 h 366"/>
              <a:gd name="T32" fmla="*/ 21637951 w 214"/>
              <a:gd name="T33" fmla="*/ 1292101930 h 366"/>
              <a:gd name="T34" fmla="*/ 14425301 w 214"/>
              <a:gd name="T35" fmla="*/ 1277663487 h 366"/>
              <a:gd name="T36" fmla="*/ 14425301 w 214"/>
              <a:gd name="T37" fmla="*/ 1270446166 h 366"/>
              <a:gd name="T38" fmla="*/ 14425301 w 214"/>
              <a:gd name="T39" fmla="*/ 1234353859 h 366"/>
              <a:gd name="T40" fmla="*/ 14425301 w 214"/>
              <a:gd name="T41" fmla="*/ 1219917316 h 366"/>
              <a:gd name="T42" fmla="*/ 21637951 w 214"/>
              <a:gd name="T43" fmla="*/ 1183825009 h 366"/>
              <a:gd name="T44" fmla="*/ 43277802 w 214"/>
              <a:gd name="T45" fmla="*/ 1154950023 h 366"/>
              <a:gd name="T46" fmla="*/ 50490452 w 214"/>
              <a:gd name="T47" fmla="*/ 1154950023 h 366"/>
              <a:gd name="T48" fmla="*/ 72128404 w 214"/>
              <a:gd name="T49" fmla="*/ 1111640395 h 366"/>
              <a:gd name="T50" fmla="*/ 93768254 w 214"/>
              <a:gd name="T51" fmla="*/ 1089984631 h 366"/>
              <a:gd name="T52" fmla="*/ 93768254 w 214"/>
              <a:gd name="T53" fmla="*/ 1061111545 h 366"/>
              <a:gd name="T54" fmla="*/ 108193555 w 214"/>
              <a:gd name="T55" fmla="*/ 1025019238 h 366"/>
              <a:gd name="T56" fmla="*/ 122618856 w 214"/>
              <a:gd name="T57" fmla="*/ 988926931 h 366"/>
              <a:gd name="T58" fmla="*/ 115406206 w 214"/>
              <a:gd name="T59" fmla="*/ 938398081 h 366"/>
              <a:gd name="T60" fmla="*/ 93768254 w 214"/>
              <a:gd name="T61" fmla="*/ 902305774 h 366"/>
              <a:gd name="T62" fmla="*/ 72128404 w 214"/>
              <a:gd name="T63" fmla="*/ 887869232 h 366"/>
              <a:gd name="T64" fmla="*/ 93768254 w 214"/>
              <a:gd name="T65" fmla="*/ 851776925 h 366"/>
              <a:gd name="T66" fmla="*/ 79341054 w 214"/>
              <a:gd name="T67" fmla="*/ 822901939 h 366"/>
              <a:gd name="T68" fmla="*/ 79341054 w 214"/>
              <a:gd name="T69" fmla="*/ 656878847 h 366"/>
              <a:gd name="T70" fmla="*/ 57703103 w 214"/>
              <a:gd name="T71" fmla="*/ 295955777 h 366"/>
              <a:gd name="T72" fmla="*/ 36065151 w 214"/>
              <a:gd name="T73" fmla="*/ 79401935 h 366"/>
              <a:gd name="T74" fmla="*/ 64915753 w 214"/>
              <a:gd name="T75" fmla="*/ 108276921 h 366"/>
              <a:gd name="T76" fmla="*/ 266877563 w 214"/>
              <a:gd name="T77" fmla="*/ 50528850 h 366"/>
              <a:gd name="T78" fmla="*/ 461624822 w 214"/>
              <a:gd name="T79" fmla="*/ 21655764 h 366"/>
              <a:gd name="T80" fmla="*/ 663586632 w 214"/>
              <a:gd name="T81" fmla="*/ 0 h 366"/>
              <a:gd name="T82" fmla="*/ 692439133 w 214"/>
              <a:gd name="T83" fmla="*/ 144369228 h 366"/>
              <a:gd name="T84" fmla="*/ 706864434 w 214"/>
              <a:gd name="T85" fmla="*/ 324830763 h 366"/>
              <a:gd name="T86" fmla="*/ 728502385 w 214"/>
              <a:gd name="T87" fmla="*/ 548601926 h 366"/>
              <a:gd name="T88" fmla="*/ 750142236 w 214"/>
              <a:gd name="T89" fmla="*/ 692971154 h 366"/>
              <a:gd name="T90" fmla="*/ 750142236 w 214"/>
              <a:gd name="T91" fmla="*/ 837338482 h 366"/>
              <a:gd name="T92" fmla="*/ 764567536 w 214"/>
              <a:gd name="T93" fmla="*/ 858994246 h 366"/>
              <a:gd name="T94" fmla="*/ 771780187 w 214"/>
              <a:gd name="T95" fmla="*/ 887869232 h 366"/>
              <a:gd name="T96" fmla="*/ 728502385 w 214"/>
              <a:gd name="T97" fmla="*/ 931178860 h 366"/>
              <a:gd name="T98" fmla="*/ 692439133 w 214"/>
              <a:gd name="T99" fmla="*/ 960051946 h 366"/>
              <a:gd name="T100" fmla="*/ 627521480 w 214"/>
              <a:gd name="T101" fmla="*/ 952834624 h 366"/>
              <a:gd name="T102" fmla="*/ 627521480 w 214"/>
              <a:gd name="T103" fmla="*/ 1010582695 h 366"/>
              <a:gd name="T104" fmla="*/ 591458228 w 214"/>
              <a:gd name="T105" fmla="*/ 1053892324 h 366"/>
              <a:gd name="T106" fmla="*/ 562605727 w 214"/>
              <a:gd name="T107" fmla="*/ 1111640395 h 366"/>
              <a:gd name="T108" fmla="*/ 540967776 w 214"/>
              <a:gd name="T109" fmla="*/ 1118857716 h 366"/>
              <a:gd name="T110" fmla="*/ 519327925 w 214"/>
              <a:gd name="T111" fmla="*/ 1198261552 h 366"/>
              <a:gd name="T112" fmla="*/ 490477323 w 214"/>
              <a:gd name="T113" fmla="*/ 1205480773 h 366"/>
              <a:gd name="T114" fmla="*/ 432774221 w 214"/>
              <a:gd name="T115" fmla="*/ 1162169245 h 36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214" h="366">
                <a:moveTo>
                  <a:pt x="118" y="320"/>
                </a:moveTo>
                <a:lnTo>
                  <a:pt x="116" y="320"/>
                </a:lnTo>
                <a:lnTo>
                  <a:pt x="116" y="322"/>
                </a:lnTo>
                <a:lnTo>
                  <a:pt x="118" y="322"/>
                </a:lnTo>
                <a:lnTo>
                  <a:pt x="118" y="324"/>
                </a:lnTo>
                <a:lnTo>
                  <a:pt x="116" y="324"/>
                </a:lnTo>
                <a:lnTo>
                  <a:pt x="112" y="326"/>
                </a:lnTo>
                <a:lnTo>
                  <a:pt x="110" y="324"/>
                </a:lnTo>
                <a:lnTo>
                  <a:pt x="108" y="326"/>
                </a:lnTo>
                <a:lnTo>
                  <a:pt x="110" y="328"/>
                </a:lnTo>
                <a:lnTo>
                  <a:pt x="112" y="328"/>
                </a:lnTo>
                <a:lnTo>
                  <a:pt x="110" y="332"/>
                </a:lnTo>
                <a:lnTo>
                  <a:pt x="108" y="332"/>
                </a:lnTo>
                <a:lnTo>
                  <a:pt x="106" y="334"/>
                </a:lnTo>
                <a:lnTo>
                  <a:pt x="106" y="336"/>
                </a:lnTo>
                <a:lnTo>
                  <a:pt x="106" y="338"/>
                </a:lnTo>
                <a:lnTo>
                  <a:pt x="108" y="342"/>
                </a:lnTo>
                <a:lnTo>
                  <a:pt x="106" y="342"/>
                </a:lnTo>
                <a:lnTo>
                  <a:pt x="104" y="342"/>
                </a:lnTo>
                <a:lnTo>
                  <a:pt x="104" y="344"/>
                </a:lnTo>
                <a:lnTo>
                  <a:pt x="102" y="350"/>
                </a:lnTo>
                <a:lnTo>
                  <a:pt x="98" y="350"/>
                </a:lnTo>
                <a:lnTo>
                  <a:pt x="98" y="352"/>
                </a:lnTo>
                <a:lnTo>
                  <a:pt x="98" y="350"/>
                </a:lnTo>
                <a:lnTo>
                  <a:pt x="98" y="344"/>
                </a:lnTo>
                <a:lnTo>
                  <a:pt x="96" y="344"/>
                </a:lnTo>
                <a:lnTo>
                  <a:pt x="94" y="348"/>
                </a:lnTo>
                <a:lnTo>
                  <a:pt x="92" y="348"/>
                </a:lnTo>
                <a:lnTo>
                  <a:pt x="88" y="340"/>
                </a:lnTo>
                <a:lnTo>
                  <a:pt x="86" y="340"/>
                </a:lnTo>
                <a:lnTo>
                  <a:pt x="82" y="342"/>
                </a:lnTo>
                <a:lnTo>
                  <a:pt x="80" y="344"/>
                </a:lnTo>
                <a:lnTo>
                  <a:pt x="76" y="344"/>
                </a:lnTo>
                <a:lnTo>
                  <a:pt x="74" y="348"/>
                </a:lnTo>
                <a:lnTo>
                  <a:pt x="72" y="356"/>
                </a:lnTo>
                <a:lnTo>
                  <a:pt x="68" y="358"/>
                </a:lnTo>
                <a:lnTo>
                  <a:pt x="66" y="358"/>
                </a:lnTo>
                <a:lnTo>
                  <a:pt x="64" y="356"/>
                </a:lnTo>
                <a:lnTo>
                  <a:pt x="64" y="354"/>
                </a:lnTo>
                <a:lnTo>
                  <a:pt x="60" y="354"/>
                </a:lnTo>
                <a:lnTo>
                  <a:pt x="58" y="352"/>
                </a:lnTo>
                <a:lnTo>
                  <a:pt x="56" y="352"/>
                </a:lnTo>
                <a:lnTo>
                  <a:pt x="48" y="348"/>
                </a:lnTo>
                <a:lnTo>
                  <a:pt x="44" y="348"/>
                </a:lnTo>
                <a:lnTo>
                  <a:pt x="42" y="350"/>
                </a:lnTo>
                <a:lnTo>
                  <a:pt x="34" y="344"/>
                </a:lnTo>
                <a:lnTo>
                  <a:pt x="32" y="350"/>
                </a:lnTo>
                <a:lnTo>
                  <a:pt x="34" y="352"/>
                </a:lnTo>
                <a:lnTo>
                  <a:pt x="34" y="354"/>
                </a:lnTo>
                <a:lnTo>
                  <a:pt x="34" y="356"/>
                </a:lnTo>
                <a:lnTo>
                  <a:pt x="32" y="358"/>
                </a:lnTo>
                <a:lnTo>
                  <a:pt x="30" y="358"/>
                </a:lnTo>
                <a:lnTo>
                  <a:pt x="30" y="352"/>
                </a:lnTo>
                <a:lnTo>
                  <a:pt x="28" y="352"/>
                </a:lnTo>
                <a:lnTo>
                  <a:pt x="26" y="354"/>
                </a:lnTo>
                <a:lnTo>
                  <a:pt x="20" y="356"/>
                </a:lnTo>
                <a:lnTo>
                  <a:pt x="18" y="354"/>
                </a:lnTo>
                <a:lnTo>
                  <a:pt x="14" y="352"/>
                </a:lnTo>
                <a:lnTo>
                  <a:pt x="12" y="354"/>
                </a:lnTo>
                <a:lnTo>
                  <a:pt x="12" y="356"/>
                </a:lnTo>
                <a:lnTo>
                  <a:pt x="14" y="358"/>
                </a:lnTo>
                <a:lnTo>
                  <a:pt x="14" y="360"/>
                </a:lnTo>
                <a:lnTo>
                  <a:pt x="14" y="364"/>
                </a:lnTo>
                <a:lnTo>
                  <a:pt x="12" y="366"/>
                </a:lnTo>
                <a:lnTo>
                  <a:pt x="6" y="364"/>
                </a:lnTo>
                <a:lnTo>
                  <a:pt x="2" y="360"/>
                </a:lnTo>
                <a:lnTo>
                  <a:pt x="4" y="360"/>
                </a:lnTo>
                <a:lnTo>
                  <a:pt x="6" y="358"/>
                </a:lnTo>
                <a:lnTo>
                  <a:pt x="2" y="358"/>
                </a:lnTo>
                <a:lnTo>
                  <a:pt x="0" y="356"/>
                </a:lnTo>
                <a:lnTo>
                  <a:pt x="0" y="354"/>
                </a:lnTo>
                <a:lnTo>
                  <a:pt x="4" y="354"/>
                </a:lnTo>
                <a:lnTo>
                  <a:pt x="6" y="354"/>
                </a:lnTo>
                <a:lnTo>
                  <a:pt x="4" y="354"/>
                </a:lnTo>
                <a:lnTo>
                  <a:pt x="2" y="352"/>
                </a:lnTo>
                <a:lnTo>
                  <a:pt x="4" y="352"/>
                </a:lnTo>
                <a:lnTo>
                  <a:pt x="4" y="350"/>
                </a:lnTo>
                <a:lnTo>
                  <a:pt x="6" y="348"/>
                </a:lnTo>
                <a:lnTo>
                  <a:pt x="4" y="344"/>
                </a:lnTo>
                <a:lnTo>
                  <a:pt x="4" y="342"/>
                </a:lnTo>
                <a:lnTo>
                  <a:pt x="4" y="340"/>
                </a:lnTo>
                <a:lnTo>
                  <a:pt x="10" y="340"/>
                </a:lnTo>
                <a:lnTo>
                  <a:pt x="10" y="338"/>
                </a:lnTo>
                <a:lnTo>
                  <a:pt x="4" y="338"/>
                </a:lnTo>
                <a:lnTo>
                  <a:pt x="6" y="334"/>
                </a:lnTo>
                <a:lnTo>
                  <a:pt x="10" y="334"/>
                </a:lnTo>
                <a:lnTo>
                  <a:pt x="12" y="332"/>
                </a:lnTo>
                <a:lnTo>
                  <a:pt x="6" y="328"/>
                </a:lnTo>
                <a:lnTo>
                  <a:pt x="6" y="326"/>
                </a:lnTo>
                <a:lnTo>
                  <a:pt x="6" y="324"/>
                </a:lnTo>
                <a:lnTo>
                  <a:pt x="10" y="320"/>
                </a:lnTo>
                <a:lnTo>
                  <a:pt x="12" y="320"/>
                </a:lnTo>
                <a:lnTo>
                  <a:pt x="12" y="322"/>
                </a:lnTo>
                <a:lnTo>
                  <a:pt x="12" y="320"/>
                </a:lnTo>
                <a:lnTo>
                  <a:pt x="14" y="318"/>
                </a:lnTo>
                <a:lnTo>
                  <a:pt x="14" y="320"/>
                </a:lnTo>
                <a:lnTo>
                  <a:pt x="16" y="320"/>
                </a:lnTo>
                <a:lnTo>
                  <a:pt x="16" y="314"/>
                </a:lnTo>
                <a:lnTo>
                  <a:pt x="18" y="312"/>
                </a:lnTo>
                <a:lnTo>
                  <a:pt x="20" y="308"/>
                </a:lnTo>
                <a:lnTo>
                  <a:pt x="20" y="306"/>
                </a:lnTo>
                <a:lnTo>
                  <a:pt x="20" y="304"/>
                </a:lnTo>
                <a:lnTo>
                  <a:pt x="26" y="304"/>
                </a:lnTo>
                <a:lnTo>
                  <a:pt x="26" y="302"/>
                </a:lnTo>
                <a:lnTo>
                  <a:pt x="28" y="302"/>
                </a:lnTo>
                <a:lnTo>
                  <a:pt x="28" y="298"/>
                </a:lnTo>
                <a:lnTo>
                  <a:pt x="26" y="296"/>
                </a:lnTo>
                <a:lnTo>
                  <a:pt x="26" y="294"/>
                </a:lnTo>
                <a:lnTo>
                  <a:pt x="28" y="292"/>
                </a:lnTo>
                <a:lnTo>
                  <a:pt x="28" y="290"/>
                </a:lnTo>
                <a:lnTo>
                  <a:pt x="28" y="288"/>
                </a:lnTo>
                <a:lnTo>
                  <a:pt x="30" y="284"/>
                </a:lnTo>
                <a:lnTo>
                  <a:pt x="32" y="284"/>
                </a:lnTo>
                <a:lnTo>
                  <a:pt x="34" y="280"/>
                </a:lnTo>
                <a:lnTo>
                  <a:pt x="34" y="276"/>
                </a:lnTo>
                <a:lnTo>
                  <a:pt x="34" y="274"/>
                </a:lnTo>
                <a:lnTo>
                  <a:pt x="30" y="268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0"/>
                </a:lnTo>
                <a:lnTo>
                  <a:pt x="28" y="258"/>
                </a:lnTo>
                <a:lnTo>
                  <a:pt x="28" y="252"/>
                </a:lnTo>
                <a:lnTo>
                  <a:pt x="26" y="250"/>
                </a:lnTo>
                <a:lnTo>
                  <a:pt x="22" y="250"/>
                </a:lnTo>
                <a:lnTo>
                  <a:pt x="22" y="248"/>
                </a:lnTo>
                <a:lnTo>
                  <a:pt x="20" y="248"/>
                </a:lnTo>
                <a:lnTo>
                  <a:pt x="20" y="246"/>
                </a:lnTo>
                <a:lnTo>
                  <a:pt x="22" y="244"/>
                </a:lnTo>
                <a:lnTo>
                  <a:pt x="26" y="242"/>
                </a:lnTo>
                <a:lnTo>
                  <a:pt x="26" y="238"/>
                </a:lnTo>
                <a:lnTo>
                  <a:pt x="26" y="236"/>
                </a:lnTo>
                <a:lnTo>
                  <a:pt x="22" y="234"/>
                </a:lnTo>
                <a:lnTo>
                  <a:pt x="22" y="232"/>
                </a:lnTo>
                <a:lnTo>
                  <a:pt x="22" y="230"/>
                </a:lnTo>
                <a:lnTo>
                  <a:pt x="22" y="228"/>
                </a:lnTo>
                <a:lnTo>
                  <a:pt x="28" y="228"/>
                </a:lnTo>
                <a:lnTo>
                  <a:pt x="28" y="216"/>
                </a:lnTo>
                <a:lnTo>
                  <a:pt x="26" y="204"/>
                </a:lnTo>
                <a:lnTo>
                  <a:pt x="22" y="182"/>
                </a:lnTo>
                <a:lnTo>
                  <a:pt x="20" y="156"/>
                </a:lnTo>
                <a:lnTo>
                  <a:pt x="18" y="128"/>
                </a:lnTo>
                <a:lnTo>
                  <a:pt x="18" y="106"/>
                </a:lnTo>
                <a:lnTo>
                  <a:pt x="16" y="82"/>
                </a:lnTo>
                <a:lnTo>
                  <a:pt x="14" y="68"/>
                </a:lnTo>
                <a:lnTo>
                  <a:pt x="14" y="60"/>
                </a:lnTo>
                <a:lnTo>
                  <a:pt x="12" y="44"/>
                </a:lnTo>
                <a:lnTo>
                  <a:pt x="10" y="22"/>
                </a:lnTo>
                <a:lnTo>
                  <a:pt x="14" y="26"/>
                </a:lnTo>
                <a:lnTo>
                  <a:pt x="18" y="24"/>
                </a:lnTo>
                <a:lnTo>
                  <a:pt x="16" y="26"/>
                </a:lnTo>
                <a:lnTo>
                  <a:pt x="18" y="30"/>
                </a:lnTo>
                <a:lnTo>
                  <a:pt x="30" y="30"/>
                </a:lnTo>
                <a:lnTo>
                  <a:pt x="48" y="18"/>
                </a:lnTo>
                <a:lnTo>
                  <a:pt x="56" y="14"/>
                </a:lnTo>
                <a:lnTo>
                  <a:pt x="74" y="14"/>
                </a:lnTo>
                <a:lnTo>
                  <a:pt x="92" y="10"/>
                </a:lnTo>
                <a:lnTo>
                  <a:pt x="104" y="8"/>
                </a:lnTo>
                <a:lnTo>
                  <a:pt x="120" y="6"/>
                </a:lnTo>
                <a:lnTo>
                  <a:pt x="128" y="6"/>
                </a:lnTo>
                <a:lnTo>
                  <a:pt x="152" y="4"/>
                </a:lnTo>
                <a:lnTo>
                  <a:pt x="158" y="4"/>
                </a:lnTo>
                <a:lnTo>
                  <a:pt x="182" y="0"/>
                </a:lnTo>
                <a:lnTo>
                  <a:pt x="184" y="0"/>
                </a:lnTo>
                <a:lnTo>
                  <a:pt x="186" y="6"/>
                </a:lnTo>
                <a:lnTo>
                  <a:pt x="186" y="20"/>
                </a:lnTo>
                <a:lnTo>
                  <a:pt x="188" y="30"/>
                </a:lnTo>
                <a:lnTo>
                  <a:pt x="192" y="40"/>
                </a:lnTo>
                <a:lnTo>
                  <a:pt x="192" y="44"/>
                </a:lnTo>
                <a:lnTo>
                  <a:pt x="194" y="66"/>
                </a:lnTo>
                <a:lnTo>
                  <a:pt x="194" y="70"/>
                </a:lnTo>
                <a:lnTo>
                  <a:pt x="196" y="90"/>
                </a:lnTo>
                <a:lnTo>
                  <a:pt x="198" y="100"/>
                </a:lnTo>
                <a:lnTo>
                  <a:pt x="200" y="122"/>
                </a:lnTo>
                <a:lnTo>
                  <a:pt x="200" y="124"/>
                </a:lnTo>
                <a:lnTo>
                  <a:pt x="202" y="152"/>
                </a:lnTo>
                <a:lnTo>
                  <a:pt x="202" y="158"/>
                </a:lnTo>
                <a:lnTo>
                  <a:pt x="204" y="174"/>
                </a:lnTo>
                <a:lnTo>
                  <a:pt x="208" y="188"/>
                </a:lnTo>
                <a:lnTo>
                  <a:pt x="208" y="192"/>
                </a:lnTo>
                <a:lnTo>
                  <a:pt x="210" y="212"/>
                </a:lnTo>
                <a:lnTo>
                  <a:pt x="212" y="230"/>
                </a:lnTo>
                <a:lnTo>
                  <a:pt x="210" y="230"/>
                </a:lnTo>
                <a:lnTo>
                  <a:pt x="208" y="232"/>
                </a:lnTo>
                <a:lnTo>
                  <a:pt x="208" y="234"/>
                </a:lnTo>
                <a:lnTo>
                  <a:pt x="208" y="236"/>
                </a:lnTo>
                <a:lnTo>
                  <a:pt x="210" y="236"/>
                </a:lnTo>
                <a:lnTo>
                  <a:pt x="212" y="238"/>
                </a:lnTo>
                <a:lnTo>
                  <a:pt x="210" y="242"/>
                </a:lnTo>
                <a:lnTo>
                  <a:pt x="210" y="244"/>
                </a:lnTo>
                <a:lnTo>
                  <a:pt x="210" y="246"/>
                </a:lnTo>
                <a:lnTo>
                  <a:pt x="214" y="246"/>
                </a:lnTo>
                <a:lnTo>
                  <a:pt x="214" y="248"/>
                </a:lnTo>
                <a:lnTo>
                  <a:pt x="212" y="252"/>
                </a:lnTo>
                <a:lnTo>
                  <a:pt x="214" y="256"/>
                </a:lnTo>
                <a:lnTo>
                  <a:pt x="202" y="258"/>
                </a:lnTo>
                <a:lnTo>
                  <a:pt x="200" y="260"/>
                </a:lnTo>
                <a:lnTo>
                  <a:pt x="198" y="262"/>
                </a:lnTo>
                <a:lnTo>
                  <a:pt x="194" y="264"/>
                </a:lnTo>
                <a:lnTo>
                  <a:pt x="192" y="266"/>
                </a:lnTo>
                <a:lnTo>
                  <a:pt x="188" y="266"/>
                </a:lnTo>
                <a:lnTo>
                  <a:pt x="184" y="264"/>
                </a:lnTo>
                <a:lnTo>
                  <a:pt x="180" y="264"/>
                </a:lnTo>
                <a:lnTo>
                  <a:pt x="174" y="264"/>
                </a:lnTo>
                <a:lnTo>
                  <a:pt x="172" y="266"/>
                </a:lnTo>
                <a:lnTo>
                  <a:pt x="172" y="268"/>
                </a:lnTo>
                <a:lnTo>
                  <a:pt x="174" y="278"/>
                </a:lnTo>
                <a:lnTo>
                  <a:pt x="174" y="280"/>
                </a:lnTo>
                <a:lnTo>
                  <a:pt x="174" y="282"/>
                </a:lnTo>
                <a:lnTo>
                  <a:pt x="172" y="284"/>
                </a:lnTo>
                <a:lnTo>
                  <a:pt x="170" y="290"/>
                </a:lnTo>
                <a:lnTo>
                  <a:pt x="164" y="292"/>
                </a:lnTo>
                <a:lnTo>
                  <a:pt x="164" y="296"/>
                </a:lnTo>
                <a:lnTo>
                  <a:pt x="164" y="302"/>
                </a:lnTo>
                <a:lnTo>
                  <a:pt x="162" y="306"/>
                </a:lnTo>
                <a:lnTo>
                  <a:pt x="156" y="308"/>
                </a:lnTo>
                <a:lnTo>
                  <a:pt x="154" y="308"/>
                </a:lnTo>
                <a:lnTo>
                  <a:pt x="152" y="306"/>
                </a:lnTo>
                <a:lnTo>
                  <a:pt x="150" y="308"/>
                </a:lnTo>
                <a:lnTo>
                  <a:pt x="150" y="310"/>
                </a:lnTo>
                <a:lnTo>
                  <a:pt x="148" y="318"/>
                </a:lnTo>
                <a:lnTo>
                  <a:pt x="148" y="326"/>
                </a:lnTo>
                <a:lnTo>
                  <a:pt x="148" y="328"/>
                </a:lnTo>
                <a:lnTo>
                  <a:pt x="144" y="332"/>
                </a:lnTo>
                <a:lnTo>
                  <a:pt x="142" y="334"/>
                </a:lnTo>
                <a:lnTo>
                  <a:pt x="140" y="334"/>
                </a:lnTo>
                <a:lnTo>
                  <a:pt x="138" y="336"/>
                </a:lnTo>
                <a:lnTo>
                  <a:pt x="136" y="334"/>
                </a:lnTo>
                <a:lnTo>
                  <a:pt x="128" y="334"/>
                </a:lnTo>
                <a:lnTo>
                  <a:pt x="124" y="332"/>
                </a:lnTo>
                <a:lnTo>
                  <a:pt x="122" y="328"/>
                </a:lnTo>
                <a:lnTo>
                  <a:pt x="120" y="322"/>
                </a:lnTo>
                <a:lnTo>
                  <a:pt x="118" y="320"/>
                </a:lnTo>
                <a:close/>
              </a:path>
            </a:pathLst>
          </a:custGeom>
          <a:solidFill>
            <a:srgbClr val="66FFFF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3" name="Freeform 275"/>
          <p:cNvSpPr>
            <a:spLocks/>
          </p:cNvSpPr>
          <p:nvPr/>
        </p:nvSpPr>
        <p:spPr bwMode="auto">
          <a:xfrm>
            <a:off x="1563688" y="2016125"/>
            <a:ext cx="830262" cy="1277938"/>
          </a:xfrm>
          <a:custGeom>
            <a:avLst/>
            <a:gdLst>
              <a:gd name="T0" fmla="*/ 122169831 w 438"/>
              <a:gd name="T1" fmla="*/ 1092163468 h 672"/>
              <a:gd name="T2" fmla="*/ 14372252 w 438"/>
              <a:gd name="T3" fmla="*/ 933041170 h 672"/>
              <a:gd name="T4" fmla="*/ 7186126 w 438"/>
              <a:gd name="T5" fmla="*/ 882410484 h 672"/>
              <a:gd name="T6" fmla="*/ 7186126 w 438"/>
              <a:gd name="T7" fmla="*/ 860712162 h 672"/>
              <a:gd name="T8" fmla="*/ 28746400 w 438"/>
              <a:gd name="T9" fmla="*/ 781151013 h 672"/>
              <a:gd name="T10" fmla="*/ 172474609 w 438"/>
              <a:gd name="T11" fmla="*/ 245917489 h 672"/>
              <a:gd name="T12" fmla="*/ 380879849 w 438"/>
              <a:gd name="T13" fmla="*/ 36164504 h 672"/>
              <a:gd name="T14" fmla="*/ 632403741 w 438"/>
              <a:gd name="T15" fmla="*/ 101259471 h 672"/>
              <a:gd name="T16" fmla="*/ 905487907 w 438"/>
              <a:gd name="T17" fmla="*/ 159124200 h 672"/>
              <a:gd name="T18" fmla="*/ 1351044787 w 438"/>
              <a:gd name="T19" fmla="*/ 260383671 h 672"/>
              <a:gd name="T20" fmla="*/ 1573824175 w 438"/>
              <a:gd name="T21" fmla="*/ 303780315 h 672"/>
              <a:gd name="T22" fmla="*/ 1466028492 w 438"/>
              <a:gd name="T23" fmla="*/ 882410484 h 672"/>
              <a:gd name="T24" fmla="*/ 1430095966 w 438"/>
              <a:gd name="T25" fmla="*/ 1063233006 h 672"/>
              <a:gd name="T26" fmla="*/ 1372605061 w 438"/>
              <a:gd name="T27" fmla="*/ 1359781181 h 672"/>
              <a:gd name="T28" fmla="*/ 1307926135 w 438"/>
              <a:gd name="T29" fmla="*/ 1663561497 h 672"/>
              <a:gd name="T30" fmla="*/ 1264809378 w 438"/>
              <a:gd name="T31" fmla="*/ 1887780663 h 672"/>
              <a:gd name="T32" fmla="*/ 1207316578 w 438"/>
              <a:gd name="T33" fmla="*/ 2111999830 h 672"/>
              <a:gd name="T34" fmla="*/ 1171385947 w 438"/>
              <a:gd name="T35" fmla="*/ 2133698152 h 672"/>
              <a:gd name="T36" fmla="*/ 1157011800 w 438"/>
              <a:gd name="T37" fmla="*/ 2111999830 h 672"/>
              <a:gd name="T38" fmla="*/ 1149825674 w 438"/>
              <a:gd name="T39" fmla="*/ 2097533647 h 672"/>
              <a:gd name="T40" fmla="*/ 1121081169 w 438"/>
              <a:gd name="T41" fmla="*/ 2097533647 h 672"/>
              <a:gd name="T42" fmla="*/ 1106707021 w 438"/>
              <a:gd name="T43" fmla="*/ 2075835325 h 672"/>
              <a:gd name="T44" fmla="*/ 1085148643 w 438"/>
              <a:gd name="T45" fmla="*/ 2075835325 h 672"/>
              <a:gd name="T46" fmla="*/ 1049216117 w 438"/>
              <a:gd name="T47" fmla="*/ 2097533647 h 672"/>
              <a:gd name="T48" fmla="*/ 1049216117 w 438"/>
              <a:gd name="T49" fmla="*/ 2119231970 h 672"/>
              <a:gd name="T50" fmla="*/ 1056402243 w 438"/>
              <a:gd name="T51" fmla="*/ 2147483647 h 672"/>
              <a:gd name="T52" fmla="*/ 1049216117 w 438"/>
              <a:gd name="T53" fmla="*/ 2147483647 h 672"/>
              <a:gd name="T54" fmla="*/ 1042029991 w 438"/>
              <a:gd name="T55" fmla="*/ 2147483647 h 672"/>
              <a:gd name="T56" fmla="*/ 1042029991 w 438"/>
              <a:gd name="T57" fmla="*/ 2147483647 h 672"/>
              <a:gd name="T58" fmla="*/ 1042029991 w 438"/>
              <a:gd name="T59" fmla="*/ 2147483647 h 672"/>
              <a:gd name="T60" fmla="*/ 1034843864 w 438"/>
              <a:gd name="T61" fmla="*/ 2147483647 h 672"/>
              <a:gd name="T62" fmla="*/ 1042029991 w 438"/>
              <a:gd name="T63" fmla="*/ 2147483647 h 672"/>
              <a:gd name="T64" fmla="*/ 1042029991 w 438"/>
              <a:gd name="T65" fmla="*/ 2147483647 h 672"/>
              <a:gd name="T66" fmla="*/ 1034843864 w 438"/>
              <a:gd name="T67" fmla="*/ 2147483647 h 672"/>
              <a:gd name="T68" fmla="*/ 1013283590 w 438"/>
              <a:gd name="T69" fmla="*/ 2147483647 h 672"/>
              <a:gd name="T70" fmla="*/ 1013283590 w 438"/>
              <a:gd name="T71" fmla="*/ 2147483647 h 672"/>
              <a:gd name="T72" fmla="*/ 819250603 w 438"/>
              <a:gd name="T73" fmla="*/ 2133698152 h 672"/>
              <a:gd name="T74" fmla="*/ 517421932 w 438"/>
              <a:gd name="T75" fmla="*/ 1692493861 h 672"/>
              <a:gd name="T76" fmla="*/ 287456418 w 438"/>
              <a:gd name="T77" fmla="*/ 1338082859 h 672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</a:gdLst>
            <a:ahLst/>
            <a:cxnLst>
              <a:cxn ang="T78">
                <a:pos x="T0" y="T1"/>
              </a:cxn>
              <a:cxn ang="T79">
                <a:pos x="T2" y="T3"/>
              </a:cxn>
              <a:cxn ang="T80">
                <a:pos x="T4" y="T5"/>
              </a:cxn>
              <a:cxn ang="T81">
                <a:pos x="T6" y="T7"/>
              </a:cxn>
              <a:cxn ang="T82">
                <a:pos x="T8" y="T9"/>
              </a:cxn>
              <a:cxn ang="T83">
                <a:pos x="T10" y="T11"/>
              </a:cxn>
              <a:cxn ang="T84">
                <a:pos x="T12" y="T13"/>
              </a:cxn>
              <a:cxn ang="T85">
                <a:pos x="T14" y="T15"/>
              </a:cxn>
              <a:cxn ang="T86">
                <a:pos x="T16" y="T17"/>
              </a:cxn>
              <a:cxn ang="T87">
                <a:pos x="T18" y="T19"/>
              </a:cxn>
              <a:cxn ang="T88">
                <a:pos x="T20" y="T21"/>
              </a:cxn>
              <a:cxn ang="T89">
                <a:pos x="T22" y="T23"/>
              </a:cxn>
              <a:cxn ang="T90">
                <a:pos x="T24" y="T25"/>
              </a:cxn>
              <a:cxn ang="T91">
                <a:pos x="T26" y="T27"/>
              </a:cxn>
              <a:cxn ang="T92">
                <a:pos x="T28" y="T29"/>
              </a:cxn>
              <a:cxn ang="T93">
                <a:pos x="T30" y="T31"/>
              </a:cxn>
              <a:cxn ang="T94">
                <a:pos x="T32" y="T33"/>
              </a:cxn>
              <a:cxn ang="T95">
                <a:pos x="T34" y="T35"/>
              </a:cxn>
              <a:cxn ang="T96">
                <a:pos x="T36" y="T37"/>
              </a:cxn>
              <a:cxn ang="T97">
                <a:pos x="T38" y="T39"/>
              </a:cxn>
              <a:cxn ang="T98">
                <a:pos x="T40" y="T41"/>
              </a:cxn>
              <a:cxn ang="T99">
                <a:pos x="T42" y="T43"/>
              </a:cxn>
              <a:cxn ang="T100">
                <a:pos x="T44" y="T45"/>
              </a:cxn>
              <a:cxn ang="T101">
                <a:pos x="T46" y="T47"/>
              </a:cxn>
              <a:cxn ang="T102">
                <a:pos x="T48" y="T49"/>
              </a:cxn>
              <a:cxn ang="T103">
                <a:pos x="T50" y="T51"/>
              </a:cxn>
              <a:cxn ang="T104">
                <a:pos x="T52" y="T53"/>
              </a:cxn>
              <a:cxn ang="T105">
                <a:pos x="T54" y="T55"/>
              </a:cxn>
              <a:cxn ang="T106">
                <a:pos x="T56" y="T57"/>
              </a:cxn>
              <a:cxn ang="T107">
                <a:pos x="T58" y="T59"/>
              </a:cxn>
              <a:cxn ang="T108">
                <a:pos x="T60" y="T61"/>
              </a:cxn>
              <a:cxn ang="T109">
                <a:pos x="T62" y="T63"/>
              </a:cxn>
              <a:cxn ang="T110">
                <a:pos x="T64" y="T65"/>
              </a:cxn>
              <a:cxn ang="T111">
                <a:pos x="T66" y="T67"/>
              </a:cxn>
              <a:cxn ang="T112">
                <a:pos x="T68" y="T69"/>
              </a:cxn>
              <a:cxn ang="T113">
                <a:pos x="T70" y="T71"/>
              </a:cxn>
              <a:cxn ang="T114">
                <a:pos x="T72" y="T73"/>
              </a:cxn>
              <a:cxn ang="T115">
                <a:pos x="T74" y="T75"/>
              </a:cxn>
              <a:cxn ang="T116">
                <a:pos x="T76" y="T77"/>
              </a:cxn>
            </a:cxnLst>
            <a:rect l="0" t="0" r="r" b="b"/>
            <a:pathLst>
              <a:path w="438" h="672">
                <a:moveTo>
                  <a:pt x="42" y="314"/>
                </a:moveTo>
                <a:lnTo>
                  <a:pt x="34" y="302"/>
                </a:lnTo>
                <a:lnTo>
                  <a:pt x="20" y="284"/>
                </a:lnTo>
                <a:lnTo>
                  <a:pt x="4" y="258"/>
                </a:lnTo>
                <a:lnTo>
                  <a:pt x="0" y="252"/>
                </a:lnTo>
                <a:lnTo>
                  <a:pt x="2" y="244"/>
                </a:lnTo>
                <a:lnTo>
                  <a:pt x="2" y="242"/>
                </a:lnTo>
                <a:lnTo>
                  <a:pt x="2" y="238"/>
                </a:lnTo>
                <a:lnTo>
                  <a:pt x="6" y="224"/>
                </a:lnTo>
                <a:lnTo>
                  <a:pt x="8" y="216"/>
                </a:lnTo>
                <a:lnTo>
                  <a:pt x="16" y="190"/>
                </a:lnTo>
                <a:lnTo>
                  <a:pt x="48" y="68"/>
                </a:lnTo>
                <a:lnTo>
                  <a:pt x="64" y="0"/>
                </a:lnTo>
                <a:lnTo>
                  <a:pt x="106" y="10"/>
                </a:lnTo>
                <a:lnTo>
                  <a:pt x="108" y="12"/>
                </a:lnTo>
                <a:lnTo>
                  <a:pt x="176" y="28"/>
                </a:lnTo>
                <a:lnTo>
                  <a:pt x="250" y="44"/>
                </a:lnTo>
                <a:lnTo>
                  <a:pt x="252" y="44"/>
                </a:lnTo>
                <a:lnTo>
                  <a:pt x="318" y="60"/>
                </a:lnTo>
                <a:lnTo>
                  <a:pt x="376" y="72"/>
                </a:lnTo>
                <a:lnTo>
                  <a:pt x="424" y="82"/>
                </a:lnTo>
                <a:lnTo>
                  <a:pt x="438" y="84"/>
                </a:lnTo>
                <a:lnTo>
                  <a:pt x="422" y="168"/>
                </a:lnTo>
                <a:lnTo>
                  <a:pt x="408" y="244"/>
                </a:lnTo>
                <a:lnTo>
                  <a:pt x="402" y="262"/>
                </a:lnTo>
                <a:lnTo>
                  <a:pt x="398" y="294"/>
                </a:lnTo>
                <a:lnTo>
                  <a:pt x="382" y="368"/>
                </a:lnTo>
                <a:lnTo>
                  <a:pt x="382" y="376"/>
                </a:lnTo>
                <a:lnTo>
                  <a:pt x="372" y="414"/>
                </a:lnTo>
                <a:lnTo>
                  <a:pt x="364" y="460"/>
                </a:lnTo>
                <a:lnTo>
                  <a:pt x="354" y="510"/>
                </a:lnTo>
                <a:lnTo>
                  <a:pt x="352" y="522"/>
                </a:lnTo>
                <a:lnTo>
                  <a:pt x="342" y="576"/>
                </a:lnTo>
                <a:lnTo>
                  <a:pt x="336" y="584"/>
                </a:lnTo>
                <a:lnTo>
                  <a:pt x="334" y="590"/>
                </a:lnTo>
                <a:lnTo>
                  <a:pt x="326" y="590"/>
                </a:lnTo>
                <a:lnTo>
                  <a:pt x="322" y="586"/>
                </a:lnTo>
                <a:lnTo>
                  <a:pt x="322" y="584"/>
                </a:lnTo>
                <a:lnTo>
                  <a:pt x="322" y="582"/>
                </a:lnTo>
                <a:lnTo>
                  <a:pt x="320" y="580"/>
                </a:lnTo>
                <a:lnTo>
                  <a:pt x="318" y="576"/>
                </a:lnTo>
                <a:lnTo>
                  <a:pt x="312" y="580"/>
                </a:lnTo>
                <a:lnTo>
                  <a:pt x="312" y="576"/>
                </a:lnTo>
                <a:lnTo>
                  <a:pt x="308" y="574"/>
                </a:lnTo>
                <a:lnTo>
                  <a:pt x="304" y="574"/>
                </a:lnTo>
                <a:lnTo>
                  <a:pt x="302" y="574"/>
                </a:lnTo>
                <a:lnTo>
                  <a:pt x="294" y="576"/>
                </a:lnTo>
                <a:lnTo>
                  <a:pt x="292" y="580"/>
                </a:lnTo>
                <a:lnTo>
                  <a:pt x="292" y="582"/>
                </a:lnTo>
                <a:lnTo>
                  <a:pt x="292" y="586"/>
                </a:lnTo>
                <a:lnTo>
                  <a:pt x="292" y="592"/>
                </a:lnTo>
                <a:lnTo>
                  <a:pt x="294" y="596"/>
                </a:lnTo>
                <a:lnTo>
                  <a:pt x="294" y="598"/>
                </a:lnTo>
                <a:lnTo>
                  <a:pt x="292" y="598"/>
                </a:lnTo>
                <a:lnTo>
                  <a:pt x="290" y="604"/>
                </a:lnTo>
                <a:lnTo>
                  <a:pt x="290" y="610"/>
                </a:lnTo>
                <a:lnTo>
                  <a:pt x="290" y="612"/>
                </a:lnTo>
                <a:lnTo>
                  <a:pt x="290" y="616"/>
                </a:lnTo>
                <a:lnTo>
                  <a:pt x="292" y="618"/>
                </a:lnTo>
                <a:lnTo>
                  <a:pt x="290" y="620"/>
                </a:lnTo>
                <a:lnTo>
                  <a:pt x="290" y="626"/>
                </a:lnTo>
                <a:lnTo>
                  <a:pt x="288" y="628"/>
                </a:lnTo>
                <a:lnTo>
                  <a:pt x="288" y="632"/>
                </a:lnTo>
                <a:lnTo>
                  <a:pt x="290" y="642"/>
                </a:lnTo>
                <a:lnTo>
                  <a:pt x="290" y="646"/>
                </a:lnTo>
                <a:lnTo>
                  <a:pt x="290" y="652"/>
                </a:lnTo>
                <a:lnTo>
                  <a:pt x="290" y="658"/>
                </a:lnTo>
                <a:lnTo>
                  <a:pt x="288" y="660"/>
                </a:lnTo>
                <a:lnTo>
                  <a:pt x="286" y="660"/>
                </a:lnTo>
                <a:lnTo>
                  <a:pt x="282" y="662"/>
                </a:lnTo>
                <a:lnTo>
                  <a:pt x="286" y="664"/>
                </a:lnTo>
                <a:lnTo>
                  <a:pt x="282" y="666"/>
                </a:lnTo>
                <a:lnTo>
                  <a:pt x="282" y="672"/>
                </a:lnTo>
                <a:lnTo>
                  <a:pt x="228" y="590"/>
                </a:lnTo>
                <a:lnTo>
                  <a:pt x="214" y="568"/>
                </a:lnTo>
                <a:lnTo>
                  <a:pt x="144" y="468"/>
                </a:lnTo>
                <a:lnTo>
                  <a:pt x="108" y="416"/>
                </a:lnTo>
                <a:lnTo>
                  <a:pt x="80" y="370"/>
                </a:lnTo>
                <a:lnTo>
                  <a:pt x="42" y="314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4" name="Freeform 276"/>
          <p:cNvSpPr>
            <a:spLocks/>
          </p:cNvSpPr>
          <p:nvPr/>
        </p:nvSpPr>
        <p:spPr bwMode="auto">
          <a:xfrm>
            <a:off x="2235200" y="2174875"/>
            <a:ext cx="738188" cy="917575"/>
          </a:xfrm>
          <a:custGeom>
            <a:avLst/>
            <a:gdLst>
              <a:gd name="T0" fmla="*/ 65154604 w 388"/>
              <a:gd name="T1" fmla="*/ 1195921947 h 482"/>
              <a:gd name="T2" fmla="*/ 101350549 w 388"/>
              <a:gd name="T3" fmla="*/ 1058209550 h 482"/>
              <a:gd name="T4" fmla="*/ 101350549 w 388"/>
              <a:gd name="T5" fmla="*/ 1029218368 h 482"/>
              <a:gd name="T6" fmla="*/ 159265964 w 388"/>
              <a:gd name="T7" fmla="*/ 761040893 h 482"/>
              <a:gd name="T8" fmla="*/ 173744342 w 388"/>
              <a:gd name="T9" fmla="*/ 645072358 h 482"/>
              <a:gd name="T10" fmla="*/ 195463811 w 388"/>
              <a:gd name="T11" fmla="*/ 579840771 h 482"/>
              <a:gd name="T12" fmla="*/ 246138134 w 388"/>
              <a:gd name="T13" fmla="*/ 304415977 h 482"/>
              <a:gd name="T14" fmla="*/ 304053549 w 388"/>
              <a:gd name="T15" fmla="*/ 0 h 482"/>
              <a:gd name="T16" fmla="*/ 542952494 w 388"/>
              <a:gd name="T17" fmla="*/ 43487725 h 482"/>
              <a:gd name="T18" fmla="*/ 738414403 w 388"/>
              <a:gd name="T19" fmla="*/ 79728130 h 482"/>
              <a:gd name="T20" fmla="*/ 745655495 w 388"/>
              <a:gd name="T21" fmla="*/ 79728130 h 482"/>
              <a:gd name="T22" fmla="*/ 883201989 w 388"/>
              <a:gd name="T23" fmla="*/ 108719312 h 482"/>
              <a:gd name="T24" fmla="*/ 984554440 w 388"/>
              <a:gd name="T25" fmla="*/ 123215855 h 482"/>
              <a:gd name="T26" fmla="*/ 970074159 w 388"/>
              <a:gd name="T27" fmla="*/ 246431709 h 482"/>
              <a:gd name="T28" fmla="*/ 955595781 w 388"/>
              <a:gd name="T29" fmla="*/ 347905605 h 482"/>
              <a:gd name="T30" fmla="*/ 933878214 w 388"/>
              <a:gd name="T31" fmla="*/ 434881054 h 482"/>
              <a:gd name="T32" fmla="*/ 1165537971 w 388"/>
              <a:gd name="T33" fmla="*/ 463872236 h 482"/>
              <a:gd name="T34" fmla="*/ 1180016349 w 388"/>
              <a:gd name="T35" fmla="*/ 463872236 h 482"/>
              <a:gd name="T36" fmla="*/ 1404436916 w 388"/>
              <a:gd name="T37" fmla="*/ 500112641 h 482"/>
              <a:gd name="T38" fmla="*/ 1382719349 w 388"/>
              <a:gd name="T39" fmla="*/ 608833857 h 482"/>
              <a:gd name="T40" fmla="*/ 1368240971 w 388"/>
              <a:gd name="T41" fmla="*/ 753793574 h 482"/>
              <a:gd name="T42" fmla="*/ 1346521501 w 388"/>
              <a:gd name="T43" fmla="*/ 920497153 h 482"/>
              <a:gd name="T44" fmla="*/ 1332043123 w 388"/>
              <a:gd name="T45" fmla="*/ 956737558 h 482"/>
              <a:gd name="T46" fmla="*/ 1332043123 w 388"/>
              <a:gd name="T47" fmla="*/ 1007474506 h 482"/>
              <a:gd name="T48" fmla="*/ 1295847178 w 388"/>
              <a:gd name="T49" fmla="*/ 1275650077 h 482"/>
              <a:gd name="T50" fmla="*/ 1288607989 w 388"/>
              <a:gd name="T51" fmla="*/ 1362627430 h 482"/>
              <a:gd name="T52" fmla="*/ 1288607989 w 388"/>
              <a:gd name="T53" fmla="*/ 1384371293 h 482"/>
              <a:gd name="T54" fmla="*/ 1266888519 w 388"/>
              <a:gd name="T55" fmla="*/ 1471346742 h 482"/>
              <a:gd name="T56" fmla="*/ 1259649330 w 388"/>
              <a:gd name="T57" fmla="*/ 1551074872 h 482"/>
              <a:gd name="T58" fmla="*/ 1230692574 w 388"/>
              <a:gd name="T59" fmla="*/ 1746771537 h 482"/>
              <a:gd name="T60" fmla="*/ 991793629 w 388"/>
              <a:gd name="T61" fmla="*/ 1710531131 h 482"/>
              <a:gd name="T62" fmla="*/ 883201989 w 388"/>
              <a:gd name="T63" fmla="*/ 1696034589 h 482"/>
              <a:gd name="T64" fmla="*/ 875962800 w 388"/>
              <a:gd name="T65" fmla="*/ 1696034589 h 482"/>
              <a:gd name="T66" fmla="*/ 810808196 w 388"/>
              <a:gd name="T67" fmla="*/ 1688787269 h 482"/>
              <a:gd name="T68" fmla="*/ 658781421 w 388"/>
              <a:gd name="T69" fmla="*/ 1659796087 h 482"/>
              <a:gd name="T70" fmla="*/ 441601946 w 388"/>
              <a:gd name="T71" fmla="*/ 1623555682 h 482"/>
              <a:gd name="T72" fmla="*/ 369208153 w 388"/>
              <a:gd name="T73" fmla="*/ 1609059139 h 482"/>
              <a:gd name="T74" fmla="*/ 282335982 w 388"/>
              <a:gd name="T75" fmla="*/ 1594562596 h 482"/>
              <a:gd name="T76" fmla="*/ 0 w 388"/>
              <a:gd name="T77" fmla="*/ 1543827552 h 482"/>
              <a:gd name="T78" fmla="*/ 36195945 w 388"/>
              <a:gd name="T79" fmla="*/ 1362627430 h 482"/>
              <a:gd name="T80" fmla="*/ 65154604 w 388"/>
              <a:gd name="T81" fmla="*/ 1195921947 h 482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</a:gdLst>
            <a:ahLst/>
            <a:cxnLst>
              <a:cxn ang="T82">
                <a:pos x="T0" y="T1"/>
              </a:cxn>
              <a:cxn ang="T83">
                <a:pos x="T2" y="T3"/>
              </a:cxn>
              <a:cxn ang="T84">
                <a:pos x="T4" y="T5"/>
              </a:cxn>
              <a:cxn ang="T85">
                <a:pos x="T6" y="T7"/>
              </a:cxn>
              <a:cxn ang="T86">
                <a:pos x="T8" y="T9"/>
              </a:cxn>
              <a:cxn ang="T87">
                <a:pos x="T10" y="T11"/>
              </a:cxn>
              <a:cxn ang="T88">
                <a:pos x="T12" y="T13"/>
              </a:cxn>
              <a:cxn ang="T89">
                <a:pos x="T14" y="T15"/>
              </a:cxn>
              <a:cxn ang="T90">
                <a:pos x="T16" y="T17"/>
              </a:cxn>
              <a:cxn ang="T91">
                <a:pos x="T18" y="T19"/>
              </a:cxn>
              <a:cxn ang="T92">
                <a:pos x="T20" y="T21"/>
              </a:cxn>
              <a:cxn ang="T93">
                <a:pos x="T22" y="T23"/>
              </a:cxn>
              <a:cxn ang="T94">
                <a:pos x="T24" y="T25"/>
              </a:cxn>
              <a:cxn ang="T95">
                <a:pos x="T26" y="T27"/>
              </a:cxn>
              <a:cxn ang="T96">
                <a:pos x="T28" y="T29"/>
              </a:cxn>
              <a:cxn ang="T97">
                <a:pos x="T30" y="T31"/>
              </a:cxn>
              <a:cxn ang="T98">
                <a:pos x="T32" y="T33"/>
              </a:cxn>
              <a:cxn ang="T99">
                <a:pos x="T34" y="T35"/>
              </a:cxn>
              <a:cxn ang="T100">
                <a:pos x="T36" y="T37"/>
              </a:cxn>
              <a:cxn ang="T101">
                <a:pos x="T38" y="T39"/>
              </a:cxn>
              <a:cxn ang="T102">
                <a:pos x="T40" y="T41"/>
              </a:cxn>
              <a:cxn ang="T103">
                <a:pos x="T42" y="T43"/>
              </a:cxn>
              <a:cxn ang="T104">
                <a:pos x="T44" y="T45"/>
              </a:cxn>
              <a:cxn ang="T105">
                <a:pos x="T46" y="T47"/>
              </a:cxn>
              <a:cxn ang="T106">
                <a:pos x="T48" y="T49"/>
              </a:cxn>
              <a:cxn ang="T107">
                <a:pos x="T50" y="T51"/>
              </a:cxn>
              <a:cxn ang="T108">
                <a:pos x="T52" y="T53"/>
              </a:cxn>
              <a:cxn ang="T109">
                <a:pos x="T54" y="T55"/>
              </a:cxn>
              <a:cxn ang="T110">
                <a:pos x="T56" y="T57"/>
              </a:cxn>
              <a:cxn ang="T111">
                <a:pos x="T58" y="T59"/>
              </a:cxn>
              <a:cxn ang="T112">
                <a:pos x="T60" y="T61"/>
              </a:cxn>
              <a:cxn ang="T113">
                <a:pos x="T62" y="T63"/>
              </a:cxn>
              <a:cxn ang="T114">
                <a:pos x="T64" y="T65"/>
              </a:cxn>
              <a:cxn ang="T115">
                <a:pos x="T66" y="T67"/>
              </a:cxn>
              <a:cxn ang="T116">
                <a:pos x="T68" y="T69"/>
              </a:cxn>
              <a:cxn ang="T117">
                <a:pos x="T70" y="T71"/>
              </a:cxn>
              <a:cxn ang="T118">
                <a:pos x="T72" y="T73"/>
              </a:cxn>
              <a:cxn ang="T119">
                <a:pos x="T74" y="T75"/>
              </a:cxn>
              <a:cxn ang="T120">
                <a:pos x="T76" y="T77"/>
              </a:cxn>
              <a:cxn ang="T121">
                <a:pos x="T78" y="T79"/>
              </a:cxn>
              <a:cxn ang="T122">
                <a:pos x="T80" y="T81"/>
              </a:cxn>
            </a:cxnLst>
            <a:rect l="0" t="0" r="r" b="b"/>
            <a:pathLst>
              <a:path w="388" h="482">
                <a:moveTo>
                  <a:pt x="18" y="330"/>
                </a:moveTo>
                <a:lnTo>
                  <a:pt x="28" y="292"/>
                </a:lnTo>
                <a:lnTo>
                  <a:pt x="28" y="284"/>
                </a:lnTo>
                <a:lnTo>
                  <a:pt x="44" y="210"/>
                </a:lnTo>
                <a:lnTo>
                  <a:pt x="48" y="178"/>
                </a:lnTo>
                <a:lnTo>
                  <a:pt x="54" y="160"/>
                </a:lnTo>
                <a:lnTo>
                  <a:pt x="68" y="84"/>
                </a:lnTo>
                <a:lnTo>
                  <a:pt x="84" y="0"/>
                </a:lnTo>
                <a:lnTo>
                  <a:pt x="150" y="12"/>
                </a:lnTo>
                <a:lnTo>
                  <a:pt x="204" y="22"/>
                </a:lnTo>
                <a:lnTo>
                  <a:pt x="206" y="22"/>
                </a:lnTo>
                <a:lnTo>
                  <a:pt x="244" y="30"/>
                </a:lnTo>
                <a:lnTo>
                  <a:pt x="272" y="34"/>
                </a:lnTo>
                <a:lnTo>
                  <a:pt x="268" y="68"/>
                </a:lnTo>
                <a:lnTo>
                  <a:pt x="264" y="96"/>
                </a:lnTo>
                <a:lnTo>
                  <a:pt x="258" y="120"/>
                </a:lnTo>
                <a:lnTo>
                  <a:pt x="322" y="128"/>
                </a:lnTo>
                <a:lnTo>
                  <a:pt x="326" y="128"/>
                </a:lnTo>
                <a:lnTo>
                  <a:pt x="388" y="138"/>
                </a:lnTo>
                <a:lnTo>
                  <a:pt x="382" y="168"/>
                </a:lnTo>
                <a:lnTo>
                  <a:pt x="378" y="208"/>
                </a:lnTo>
                <a:lnTo>
                  <a:pt x="372" y="254"/>
                </a:lnTo>
                <a:lnTo>
                  <a:pt x="368" y="264"/>
                </a:lnTo>
                <a:lnTo>
                  <a:pt x="368" y="278"/>
                </a:lnTo>
                <a:lnTo>
                  <a:pt x="358" y="352"/>
                </a:lnTo>
                <a:lnTo>
                  <a:pt x="356" y="376"/>
                </a:lnTo>
                <a:lnTo>
                  <a:pt x="356" y="382"/>
                </a:lnTo>
                <a:lnTo>
                  <a:pt x="350" y="406"/>
                </a:lnTo>
                <a:lnTo>
                  <a:pt x="348" y="428"/>
                </a:lnTo>
                <a:lnTo>
                  <a:pt x="340" y="482"/>
                </a:lnTo>
                <a:lnTo>
                  <a:pt x="274" y="472"/>
                </a:lnTo>
                <a:lnTo>
                  <a:pt x="244" y="468"/>
                </a:lnTo>
                <a:lnTo>
                  <a:pt x="242" y="468"/>
                </a:lnTo>
                <a:lnTo>
                  <a:pt x="224" y="466"/>
                </a:lnTo>
                <a:lnTo>
                  <a:pt x="182" y="458"/>
                </a:lnTo>
                <a:lnTo>
                  <a:pt x="122" y="448"/>
                </a:lnTo>
                <a:lnTo>
                  <a:pt x="102" y="444"/>
                </a:lnTo>
                <a:lnTo>
                  <a:pt x="78" y="440"/>
                </a:lnTo>
                <a:lnTo>
                  <a:pt x="0" y="426"/>
                </a:lnTo>
                <a:lnTo>
                  <a:pt x="10" y="376"/>
                </a:lnTo>
                <a:lnTo>
                  <a:pt x="18" y="330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5" name="Freeform 277"/>
          <p:cNvSpPr>
            <a:spLocks/>
          </p:cNvSpPr>
          <p:nvPr/>
        </p:nvSpPr>
        <p:spPr bwMode="auto">
          <a:xfrm>
            <a:off x="1087438" y="1879600"/>
            <a:ext cx="1052512" cy="1778000"/>
          </a:xfrm>
          <a:custGeom>
            <a:avLst/>
            <a:gdLst>
              <a:gd name="T0" fmla="*/ 360939422 w 554"/>
              <a:gd name="T1" fmla="*/ 1299015158 h 936"/>
              <a:gd name="T2" fmla="*/ 288751158 w 554"/>
              <a:gd name="T3" fmla="*/ 1262930876 h 936"/>
              <a:gd name="T4" fmla="*/ 259877372 w 554"/>
              <a:gd name="T5" fmla="*/ 1277365729 h 936"/>
              <a:gd name="T6" fmla="*/ 223782290 w 554"/>
              <a:gd name="T7" fmla="*/ 1299015158 h 936"/>
              <a:gd name="T8" fmla="*/ 209345397 w 554"/>
              <a:gd name="T9" fmla="*/ 1356748870 h 936"/>
              <a:gd name="T10" fmla="*/ 137157132 w 554"/>
              <a:gd name="T11" fmla="*/ 1270149252 h 936"/>
              <a:gd name="T12" fmla="*/ 144376529 w 554"/>
              <a:gd name="T13" fmla="*/ 1183547735 h 936"/>
              <a:gd name="T14" fmla="*/ 57749472 w 554"/>
              <a:gd name="T15" fmla="*/ 1010344701 h 936"/>
              <a:gd name="T16" fmla="*/ 79407661 w 554"/>
              <a:gd name="T17" fmla="*/ 750542049 h 936"/>
              <a:gd name="T18" fmla="*/ 43312579 w 554"/>
              <a:gd name="T19" fmla="*/ 570122538 h 936"/>
              <a:gd name="T20" fmla="*/ 129937736 w 554"/>
              <a:gd name="T21" fmla="*/ 303103410 h 936"/>
              <a:gd name="T22" fmla="*/ 187689107 w 554"/>
              <a:gd name="T23" fmla="*/ 79385041 h 936"/>
              <a:gd name="T24" fmla="*/ 288751158 w 554"/>
              <a:gd name="T25" fmla="*/ 21649429 h 936"/>
              <a:gd name="T26" fmla="*/ 808504001 w 554"/>
              <a:gd name="T27" fmla="*/ 173201135 h 936"/>
              <a:gd name="T28" fmla="*/ 960099927 w 554"/>
              <a:gd name="T29" fmla="*/ 945394513 h 936"/>
              <a:gd name="T30" fmla="*/ 909567951 w 554"/>
              <a:gd name="T31" fmla="*/ 1133030500 h 936"/>
              <a:gd name="T32" fmla="*/ 974536819 w 554"/>
              <a:gd name="T33" fmla="*/ 1284582205 h 936"/>
              <a:gd name="T34" fmla="*/ 1292163663 w 554"/>
              <a:gd name="T35" fmla="*/ 1760886750 h 936"/>
              <a:gd name="T36" fmla="*/ 1920197953 w 554"/>
              <a:gd name="T37" fmla="*/ 2147483647 h 936"/>
              <a:gd name="T38" fmla="*/ 1912980457 w 554"/>
              <a:gd name="T39" fmla="*/ 2147483647 h 936"/>
              <a:gd name="T40" fmla="*/ 1941856142 w 554"/>
              <a:gd name="T41" fmla="*/ 2147483647 h 936"/>
              <a:gd name="T42" fmla="*/ 1949073639 w 554"/>
              <a:gd name="T43" fmla="*/ 2147483647 h 936"/>
              <a:gd name="T44" fmla="*/ 1963512432 w 554"/>
              <a:gd name="T45" fmla="*/ 2147483647 h 936"/>
              <a:gd name="T46" fmla="*/ 1999605614 w 554"/>
              <a:gd name="T47" fmla="*/ 2147483647 h 936"/>
              <a:gd name="T48" fmla="*/ 1941856142 w 554"/>
              <a:gd name="T49" fmla="*/ 2147483647 h 936"/>
              <a:gd name="T50" fmla="*/ 1884104771 w 554"/>
              <a:gd name="T51" fmla="*/ 2147483647 h 936"/>
              <a:gd name="T52" fmla="*/ 1876885375 w 554"/>
              <a:gd name="T53" fmla="*/ 2147483647 h 936"/>
              <a:gd name="T54" fmla="*/ 1862448482 w 554"/>
              <a:gd name="T55" fmla="*/ 2147483647 h 936"/>
              <a:gd name="T56" fmla="*/ 1855229085 w 554"/>
              <a:gd name="T57" fmla="*/ 2147483647 h 936"/>
              <a:gd name="T58" fmla="*/ 1826355299 w 554"/>
              <a:gd name="T59" fmla="*/ 2147483647 h 936"/>
              <a:gd name="T60" fmla="*/ 1790260217 w 554"/>
              <a:gd name="T61" fmla="*/ 2147483647 h 936"/>
              <a:gd name="T62" fmla="*/ 1790260217 w 554"/>
              <a:gd name="T63" fmla="*/ 2147483647 h 936"/>
              <a:gd name="T64" fmla="*/ 1797479614 w 554"/>
              <a:gd name="T65" fmla="*/ 2147483647 h 936"/>
              <a:gd name="T66" fmla="*/ 1840792192 w 554"/>
              <a:gd name="T67" fmla="*/ 2147483647 h 936"/>
              <a:gd name="T68" fmla="*/ 1804699010 w 554"/>
              <a:gd name="T69" fmla="*/ 2147483647 h 936"/>
              <a:gd name="T70" fmla="*/ 1790260217 w 554"/>
              <a:gd name="T71" fmla="*/ 2147483647 h 936"/>
              <a:gd name="T72" fmla="*/ 1393227613 w 554"/>
              <a:gd name="T73" fmla="*/ 2147483647 h 936"/>
              <a:gd name="T74" fmla="*/ 1133350241 w 554"/>
              <a:gd name="T75" fmla="*/ 2147483647 h 936"/>
              <a:gd name="T76" fmla="*/ 1118913348 w 554"/>
              <a:gd name="T77" fmla="*/ 2147483647 h 936"/>
              <a:gd name="T78" fmla="*/ 960099927 w 554"/>
              <a:gd name="T79" fmla="*/ 2147483647 h 936"/>
              <a:gd name="T80" fmla="*/ 880692266 w 554"/>
              <a:gd name="T81" fmla="*/ 2147483647 h 936"/>
              <a:gd name="T82" fmla="*/ 808504001 w 554"/>
              <a:gd name="T83" fmla="*/ 2147483647 h 936"/>
              <a:gd name="T84" fmla="*/ 671346869 w 554"/>
              <a:gd name="T85" fmla="*/ 2147483647 h 936"/>
              <a:gd name="T86" fmla="*/ 512533447 w 554"/>
              <a:gd name="T87" fmla="*/ 2147483647 h 936"/>
              <a:gd name="T88" fmla="*/ 411471397 w 554"/>
              <a:gd name="T89" fmla="*/ 2147483647 h 936"/>
              <a:gd name="T90" fmla="*/ 425908290 w 554"/>
              <a:gd name="T91" fmla="*/ 2147483647 h 936"/>
              <a:gd name="T92" fmla="*/ 382595711 w 554"/>
              <a:gd name="T93" fmla="*/ 2147483647 h 936"/>
              <a:gd name="T94" fmla="*/ 353720026 w 554"/>
              <a:gd name="T95" fmla="*/ 2107290919 h 936"/>
              <a:gd name="T96" fmla="*/ 267094868 w 554"/>
              <a:gd name="T97" fmla="*/ 1905221979 h 936"/>
              <a:gd name="T98" fmla="*/ 259877372 w 554"/>
              <a:gd name="T99" fmla="*/ 1768105126 h 936"/>
              <a:gd name="T100" fmla="*/ 288751158 w 554"/>
              <a:gd name="T101" fmla="*/ 1659852280 h 936"/>
              <a:gd name="T102" fmla="*/ 187689107 w 554"/>
              <a:gd name="T103" fmla="*/ 1544384857 h 936"/>
              <a:gd name="T104" fmla="*/ 202126000 w 554"/>
              <a:gd name="T105" fmla="*/ 1392833152 h 936"/>
              <a:gd name="T106" fmla="*/ 238221082 w 554"/>
              <a:gd name="T107" fmla="*/ 1400049628 h 936"/>
              <a:gd name="T108" fmla="*/ 288751158 w 554"/>
              <a:gd name="T109" fmla="*/ 1486651145 h 936"/>
              <a:gd name="T110" fmla="*/ 252657975 w 554"/>
              <a:gd name="T111" fmla="*/ 1342315917 h 936"/>
              <a:gd name="T112" fmla="*/ 418690793 w 554"/>
              <a:gd name="T113" fmla="*/ 1349532393 h 936"/>
              <a:gd name="T114" fmla="*/ 462003372 w 554"/>
              <a:gd name="T115" fmla="*/ 1349532393 h 936"/>
              <a:gd name="T116" fmla="*/ 440347083 w 554"/>
              <a:gd name="T117" fmla="*/ 1313448111 h 9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554" h="936">
                <a:moveTo>
                  <a:pt x="122" y="364"/>
                </a:moveTo>
                <a:lnTo>
                  <a:pt x="112" y="370"/>
                </a:lnTo>
                <a:lnTo>
                  <a:pt x="104" y="368"/>
                </a:lnTo>
                <a:lnTo>
                  <a:pt x="100" y="360"/>
                </a:lnTo>
                <a:lnTo>
                  <a:pt x="84" y="360"/>
                </a:lnTo>
                <a:lnTo>
                  <a:pt x="82" y="354"/>
                </a:lnTo>
                <a:lnTo>
                  <a:pt x="82" y="350"/>
                </a:lnTo>
                <a:lnTo>
                  <a:pt x="80" y="350"/>
                </a:lnTo>
                <a:lnTo>
                  <a:pt x="82" y="354"/>
                </a:lnTo>
                <a:lnTo>
                  <a:pt x="82" y="358"/>
                </a:lnTo>
                <a:lnTo>
                  <a:pt x="74" y="352"/>
                </a:lnTo>
                <a:lnTo>
                  <a:pt x="72" y="354"/>
                </a:lnTo>
                <a:lnTo>
                  <a:pt x="68" y="354"/>
                </a:lnTo>
                <a:lnTo>
                  <a:pt x="66" y="350"/>
                </a:lnTo>
                <a:lnTo>
                  <a:pt x="68" y="356"/>
                </a:lnTo>
                <a:lnTo>
                  <a:pt x="62" y="360"/>
                </a:lnTo>
                <a:lnTo>
                  <a:pt x="68" y="366"/>
                </a:lnTo>
                <a:lnTo>
                  <a:pt x="62" y="368"/>
                </a:lnTo>
                <a:lnTo>
                  <a:pt x="62" y="376"/>
                </a:lnTo>
                <a:lnTo>
                  <a:pt x="58" y="376"/>
                </a:lnTo>
                <a:lnTo>
                  <a:pt x="52" y="368"/>
                </a:lnTo>
                <a:lnTo>
                  <a:pt x="50" y="368"/>
                </a:lnTo>
                <a:lnTo>
                  <a:pt x="42" y="356"/>
                </a:lnTo>
                <a:lnTo>
                  <a:pt x="38" y="352"/>
                </a:lnTo>
                <a:lnTo>
                  <a:pt x="32" y="354"/>
                </a:lnTo>
                <a:lnTo>
                  <a:pt x="30" y="354"/>
                </a:lnTo>
                <a:lnTo>
                  <a:pt x="40" y="340"/>
                </a:lnTo>
                <a:lnTo>
                  <a:pt x="40" y="328"/>
                </a:lnTo>
                <a:lnTo>
                  <a:pt x="36" y="326"/>
                </a:lnTo>
                <a:lnTo>
                  <a:pt x="32" y="314"/>
                </a:lnTo>
                <a:lnTo>
                  <a:pt x="26" y="300"/>
                </a:lnTo>
                <a:lnTo>
                  <a:pt x="16" y="280"/>
                </a:lnTo>
                <a:lnTo>
                  <a:pt x="8" y="262"/>
                </a:lnTo>
                <a:lnTo>
                  <a:pt x="12" y="252"/>
                </a:lnTo>
                <a:lnTo>
                  <a:pt x="12" y="224"/>
                </a:lnTo>
                <a:lnTo>
                  <a:pt x="22" y="208"/>
                </a:lnTo>
                <a:lnTo>
                  <a:pt x="22" y="198"/>
                </a:lnTo>
                <a:lnTo>
                  <a:pt x="24" y="186"/>
                </a:lnTo>
                <a:lnTo>
                  <a:pt x="16" y="168"/>
                </a:lnTo>
                <a:lnTo>
                  <a:pt x="12" y="158"/>
                </a:lnTo>
                <a:lnTo>
                  <a:pt x="0" y="140"/>
                </a:lnTo>
                <a:lnTo>
                  <a:pt x="4" y="132"/>
                </a:lnTo>
                <a:lnTo>
                  <a:pt x="4" y="124"/>
                </a:lnTo>
                <a:lnTo>
                  <a:pt x="36" y="84"/>
                </a:lnTo>
                <a:lnTo>
                  <a:pt x="36" y="70"/>
                </a:lnTo>
                <a:lnTo>
                  <a:pt x="44" y="56"/>
                </a:lnTo>
                <a:lnTo>
                  <a:pt x="50" y="46"/>
                </a:lnTo>
                <a:lnTo>
                  <a:pt x="52" y="22"/>
                </a:lnTo>
                <a:lnTo>
                  <a:pt x="46" y="16"/>
                </a:lnTo>
                <a:lnTo>
                  <a:pt x="52" y="10"/>
                </a:lnTo>
                <a:lnTo>
                  <a:pt x="54" y="0"/>
                </a:lnTo>
                <a:lnTo>
                  <a:pt x="80" y="6"/>
                </a:lnTo>
                <a:lnTo>
                  <a:pt x="98" y="10"/>
                </a:lnTo>
                <a:lnTo>
                  <a:pt x="116" y="16"/>
                </a:lnTo>
                <a:lnTo>
                  <a:pt x="174" y="34"/>
                </a:lnTo>
                <a:lnTo>
                  <a:pt x="224" y="48"/>
                </a:lnTo>
                <a:lnTo>
                  <a:pt x="262" y="58"/>
                </a:lnTo>
                <a:lnTo>
                  <a:pt x="314" y="72"/>
                </a:lnTo>
                <a:lnTo>
                  <a:pt x="298" y="140"/>
                </a:lnTo>
                <a:lnTo>
                  <a:pt x="266" y="262"/>
                </a:lnTo>
                <a:lnTo>
                  <a:pt x="258" y="288"/>
                </a:lnTo>
                <a:lnTo>
                  <a:pt x="256" y="296"/>
                </a:lnTo>
                <a:lnTo>
                  <a:pt x="252" y="310"/>
                </a:lnTo>
                <a:lnTo>
                  <a:pt x="252" y="314"/>
                </a:lnTo>
                <a:lnTo>
                  <a:pt x="252" y="316"/>
                </a:lnTo>
                <a:lnTo>
                  <a:pt x="250" y="324"/>
                </a:lnTo>
                <a:lnTo>
                  <a:pt x="254" y="330"/>
                </a:lnTo>
                <a:lnTo>
                  <a:pt x="270" y="356"/>
                </a:lnTo>
                <a:lnTo>
                  <a:pt x="284" y="374"/>
                </a:lnTo>
                <a:lnTo>
                  <a:pt x="292" y="386"/>
                </a:lnTo>
                <a:lnTo>
                  <a:pt x="330" y="442"/>
                </a:lnTo>
                <a:lnTo>
                  <a:pt x="358" y="488"/>
                </a:lnTo>
                <a:lnTo>
                  <a:pt x="394" y="540"/>
                </a:lnTo>
                <a:lnTo>
                  <a:pt x="464" y="640"/>
                </a:lnTo>
                <a:lnTo>
                  <a:pt x="478" y="662"/>
                </a:lnTo>
                <a:lnTo>
                  <a:pt x="532" y="744"/>
                </a:lnTo>
                <a:lnTo>
                  <a:pt x="530" y="744"/>
                </a:lnTo>
                <a:lnTo>
                  <a:pt x="530" y="748"/>
                </a:lnTo>
                <a:lnTo>
                  <a:pt x="530" y="750"/>
                </a:lnTo>
                <a:lnTo>
                  <a:pt x="530" y="754"/>
                </a:lnTo>
                <a:lnTo>
                  <a:pt x="532" y="760"/>
                </a:lnTo>
                <a:lnTo>
                  <a:pt x="532" y="764"/>
                </a:lnTo>
                <a:lnTo>
                  <a:pt x="536" y="766"/>
                </a:lnTo>
                <a:lnTo>
                  <a:pt x="538" y="766"/>
                </a:lnTo>
                <a:lnTo>
                  <a:pt x="538" y="770"/>
                </a:lnTo>
                <a:lnTo>
                  <a:pt x="540" y="780"/>
                </a:lnTo>
                <a:lnTo>
                  <a:pt x="538" y="780"/>
                </a:lnTo>
                <a:lnTo>
                  <a:pt x="540" y="782"/>
                </a:lnTo>
                <a:lnTo>
                  <a:pt x="542" y="788"/>
                </a:lnTo>
                <a:lnTo>
                  <a:pt x="540" y="792"/>
                </a:lnTo>
                <a:lnTo>
                  <a:pt x="542" y="794"/>
                </a:lnTo>
                <a:lnTo>
                  <a:pt x="544" y="796"/>
                </a:lnTo>
                <a:lnTo>
                  <a:pt x="546" y="798"/>
                </a:lnTo>
                <a:lnTo>
                  <a:pt x="552" y="804"/>
                </a:lnTo>
                <a:lnTo>
                  <a:pt x="554" y="806"/>
                </a:lnTo>
                <a:lnTo>
                  <a:pt x="554" y="808"/>
                </a:lnTo>
                <a:lnTo>
                  <a:pt x="554" y="812"/>
                </a:lnTo>
                <a:lnTo>
                  <a:pt x="544" y="816"/>
                </a:lnTo>
                <a:lnTo>
                  <a:pt x="542" y="820"/>
                </a:lnTo>
                <a:lnTo>
                  <a:pt x="538" y="820"/>
                </a:lnTo>
                <a:lnTo>
                  <a:pt x="530" y="822"/>
                </a:lnTo>
                <a:lnTo>
                  <a:pt x="530" y="824"/>
                </a:lnTo>
                <a:lnTo>
                  <a:pt x="528" y="828"/>
                </a:lnTo>
                <a:lnTo>
                  <a:pt x="522" y="834"/>
                </a:lnTo>
                <a:lnTo>
                  <a:pt x="524" y="836"/>
                </a:lnTo>
                <a:lnTo>
                  <a:pt x="520" y="842"/>
                </a:lnTo>
                <a:lnTo>
                  <a:pt x="522" y="842"/>
                </a:lnTo>
                <a:lnTo>
                  <a:pt x="520" y="844"/>
                </a:lnTo>
                <a:lnTo>
                  <a:pt x="520" y="850"/>
                </a:lnTo>
                <a:lnTo>
                  <a:pt x="520" y="852"/>
                </a:lnTo>
                <a:lnTo>
                  <a:pt x="520" y="854"/>
                </a:lnTo>
                <a:lnTo>
                  <a:pt x="516" y="856"/>
                </a:lnTo>
                <a:lnTo>
                  <a:pt x="516" y="858"/>
                </a:lnTo>
                <a:lnTo>
                  <a:pt x="514" y="860"/>
                </a:lnTo>
                <a:lnTo>
                  <a:pt x="514" y="866"/>
                </a:lnTo>
                <a:lnTo>
                  <a:pt x="514" y="868"/>
                </a:lnTo>
                <a:lnTo>
                  <a:pt x="510" y="870"/>
                </a:lnTo>
                <a:lnTo>
                  <a:pt x="508" y="872"/>
                </a:lnTo>
                <a:lnTo>
                  <a:pt x="506" y="872"/>
                </a:lnTo>
                <a:lnTo>
                  <a:pt x="506" y="874"/>
                </a:lnTo>
                <a:lnTo>
                  <a:pt x="502" y="876"/>
                </a:lnTo>
                <a:lnTo>
                  <a:pt x="498" y="876"/>
                </a:lnTo>
                <a:lnTo>
                  <a:pt x="498" y="882"/>
                </a:lnTo>
                <a:lnTo>
                  <a:pt x="496" y="886"/>
                </a:lnTo>
                <a:lnTo>
                  <a:pt x="498" y="888"/>
                </a:lnTo>
                <a:lnTo>
                  <a:pt x="498" y="890"/>
                </a:lnTo>
                <a:lnTo>
                  <a:pt x="498" y="892"/>
                </a:lnTo>
                <a:lnTo>
                  <a:pt x="496" y="898"/>
                </a:lnTo>
                <a:lnTo>
                  <a:pt x="494" y="902"/>
                </a:lnTo>
                <a:lnTo>
                  <a:pt x="494" y="904"/>
                </a:lnTo>
                <a:lnTo>
                  <a:pt x="496" y="910"/>
                </a:lnTo>
                <a:lnTo>
                  <a:pt x="498" y="910"/>
                </a:lnTo>
                <a:lnTo>
                  <a:pt x="500" y="912"/>
                </a:lnTo>
                <a:lnTo>
                  <a:pt x="502" y="912"/>
                </a:lnTo>
                <a:lnTo>
                  <a:pt x="506" y="912"/>
                </a:lnTo>
                <a:lnTo>
                  <a:pt x="510" y="916"/>
                </a:lnTo>
                <a:lnTo>
                  <a:pt x="508" y="920"/>
                </a:lnTo>
                <a:lnTo>
                  <a:pt x="508" y="928"/>
                </a:lnTo>
                <a:lnTo>
                  <a:pt x="502" y="930"/>
                </a:lnTo>
                <a:lnTo>
                  <a:pt x="500" y="932"/>
                </a:lnTo>
                <a:lnTo>
                  <a:pt x="500" y="934"/>
                </a:lnTo>
                <a:lnTo>
                  <a:pt x="498" y="934"/>
                </a:lnTo>
                <a:lnTo>
                  <a:pt x="498" y="936"/>
                </a:lnTo>
                <a:lnTo>
                  <a:pt x="496" y="936"/>
                </a:lnTo>
                <a:lnTo>
                  <a:pt x="494" y="936"/>
                </a:lnTo>
                <a:lnTo>
                  <a:pt x="490" y="934"/>
                </a:lnTo>
                <a:lnTo>
                  <a:pt x="486" y="934"/>
                </a:lnTo>
                <a:lnTo>
                  <a:pt x="386" y="922"/>
                </a:lnTo>
                <a:lnTo>
                  <a:pt x="312" y="914"/>
                </a:lnTo>
                <a:lnTo>
                  <a:pt x="310" y="898"/>
                </a:lnTo>
                <a:lnTo>
                  <a:pt x="314" y="910"/>
                </a:lnTo>
                <a:lnTo>
                  <a:pt x="314" y="902"/>
                </a:lnTo>
                <a:lnTo>
                  <a:pt x="312" y="896"/>
                </a:lnTo>
                <a:lnTo>
                  <a:pt x="308" y="900"/>
                </a:lnTo>
                <a:lnTo>
                  <a:pt x="308" y="886"/>
                </a:lnTo>
                <a:lnTo>
                  <a:pt x="310" y="882"/>
                </a:lnTo>
                <a:lnTo>
                  <a:pt x="310" y="864"/>
                </a:lnTo>
                <a:lnTo>
                  <a:pt x="304" y="852"/>
                </a:lnTo>
                <a:lnTo>
                  <a:pt x="296" y="834"/>
                </a:lnTo>
                <a:lnTo>
                  <a:pt x="266" y="796"/>
                </a:lnTo>
                <a:lnTo>
                  <a:pt x="256" y="792"/>
                </a:lnTo>
                <a:lnTo>
                  <a:pt x="254" y="796"/>
                </a:lnTo>
                <a:lnTo>
                  <a:pt x="244" y="792"/>
                </a:lnTo>
                <a:lnTo>
                  <a:pt x="244" y="790"/>
                </a:lnTo>
                <a:lnTo>
                  <a:pt x="248" y="784"/>
                </a:lnTo>
                <a:lnTo>
                  <a:pt x="248" y="780"/>
                </a:lnTo>
                <a:lnTo>
                  <a:pt x="242" y="764"/>
                </a:lnTo>
                <a:lnTo>
                  <a:pt x="224" y="762"/>
                </a:lnTo>
                <a:lnTo>
                  <a:pt x="214" y="758"/>
                </a:lnTo>
                <a:lnTo>
                  <a:pt x="196" y="744"/>
                </a:lnTo>
                <a:lnTo>
                  <a:pt x="196" y="734"/>
                </a:lnTo>
                <a:lnTo>
                  <a:pt x="186" y="720"/>
                </a:lnTo>
                <a:lnTo>
                  <a:pt x="176" y="714"/>
                </a:lnTo>
                <a:lnTo>
                  <a:pt x="158" y="710"/>
                </a:lnTo>
                <a:lnTo>
                  <a:pt x="150" y="704"/>
                </a:lnTo>
                <a:lnTo>
                  <a:pt x="142" y="700"/>
                </a:lnTo>
                <a:lnTo>
                  <a:pt x="118" y="698"/>
                </a:lnTo>
                <a:lnTo>
                  <a:pt x="116" y="690"/>
                </a:lnTo>
                <a:lnTo>
                  <a:pt x="108" y="684"/>
                </a:lnTo>
                <a:lnTo>
                  <a:pt x="114" y="672"/>
                </a:lnTo>
                <a:lnTo>
                  <a:pt x="114" y="668"/>
                </a:lnTo>
                <a:lnTo>
                  <a:pt x="118" y="660"/>
                </a:lnTo>
                <a:lnTo>
                  <a:pt x="114" y="654"/>
                </a:lnTo>
                <a:lnTo>
                  <a:pt x="118" y="648"/>
                </a:lnTo>
                <a:lnTo>
                  <a:pt x="120" y="642"/>
                </a:lnTo>
                <a:lnTo>
                  <a:pt x="120" y="634"/>
                </a:lnTo>
                <a:lnTo>
                  <a:pt x="108" y="626"/>
                </a:lnTo>
                <a:lnTo>
                  <a:pt x="106" y="622"/>
                </a:lnTo>
                <a:lnTo>
                  <a:pt x="112" y="612"/>
                </a:lnTo>
                <a:lnTo>
                  <a:pt x="112" y="608"/>
                </a:lnTo>
                <a:lnTo>
                  <a:pt x="104" y="602"/>
                </a:lnTo>
                <a:lnTo>
                  <a:pt x="98" y="584"/>
                </a:lnTo>
                <a:lnTo>
                  <a:pt x="90" y="580"/>
                </a:lnTo>
                <a:lnTo>
                  <a:pt x="90" y="568"/>
                </a:lnTo>
                <a:lnTo>
                  <a:pt x="84" y="558"/>
                </a:lnTo>
                <a:lnTo>
                  <a:pt x="74" y="528"/>
                </a:lnTo>
                <a:lnTo>
                  <a:pt x="66" y="516"/>
                </a:lnTo>
                <a:lnTo>
                  <a:pt x="66" y="490"/>
                </a:lnTo>
                <a:lnTo>
                  <a:pt x="70" y="486"/>
                </a:lnTo>
                <a:lnTo>
                  <a:pt x="72" y="490"/>
                </a:lnTo>
                <a:lnTo>
                  <a:pt x="76" y="488"/>
                </a:lnTo>
                <a:lnTo>
                  <a:pt x="84" y="474"/>
                </a:lnTo>
                <a:lnTo>
                  <a:pt x="84" y="472"/>
                </a:lnTo>
                <a:lnTo>
                  <a:pt x="80" y="460"/>
                </a:lnTo>
                <a:lnTo>
                  <a:pt x="68" y="458"/>
                </a:lnTo>
                <a:lnTo>
                  <a:pt x="60" y="450"/>
                </a:lnTo>
                <a:lnTo>
                  <a:pt x="58" y="442"/>
                </a:lnTo>
                <a:lnTo>
                  <a:pt x="52" y="428"/>
                </a:lnTo>
                <a:lnTo>
                  <a:pt x="56" y="418"/>
                </a:lnTo>
                <a:lnTo>
                  <a:pt x="56" y="406"/>
                </a:lnTo>
                <a:lnTo>
                  <a:pt x="52" y="402"/>
                </a:lnTo>
                <a:lnTo>
                  <a:pt x="56" y="386"/>
                </a:lnTo>
                <a:lnTo>
                  <a:pt x="58" y="380"/>
                </a:lnTo>
                <a:lnTo>
                  <a:pt x="66" y="380"/>
                </a:lnTo>
                <a:lnTo>
                  <a:pt x="68" y="388"/>
                </a:lnTo>
                <a:lnTo>
                  <a:pt x="66" y="388"/>
                </a:lnTo>
                <a:lnTo>
                  <a:pt x="62" y="398"/>
                </a:lnTo>
                <a:lnTo>
                  <a:pt x="76" y="416"/>
                </a:lnTo>
                <a:lnTo>
                  <a:pt x="86" y="416"/>
                </a:lnTo>
                <a:lnTo>
                  <a:pt x="80" y="412"/>
                </a:lnTo>
                <a:lnTo>
                  <a:pt x="76" y="390"/>
                </a:lnTo>
                <a:lnTo>
                  <a:pt x="70" y="384"/>
                </a:lnTo>
                <a:lnTo>
                  <a:pt x="74" y="374"/>
                </a:lnTo>
                <a:lnTo>
                  <a:pt x="70" y="372"/>
                </a:lnTo>
                <a:lnTo>
                  <a:pt x="70" y="366"/>
                </a:lnTo>
                <a:lnTo>
                  <a:pt x="76" y="366"/>
                </a:lnTo>
                <a:lnTo>
                  <a:pt x="98" y="368"/>
                </a:lnTo>
                <a:lnTo>
                  <a:pt x="116" y="374"/>
                </a:lnTo>
                <a:lnTo>
                  <a:pt x="120" y="370"/>
                </a:lnTo>
                <a:lnTo>
                  <a:pt x="126" y="372"/>
                </a:lnTo>
                <a:lnTo>
                  <a:pt x="126" y="374"/>
                </a:lnTo>
                <a:lnTo>
                  <a:pt x="128" y="374"/>
                </a:lnTo>
                <a:lnTo>
                  <a:pt x="128" y="370"/>
                </a:lnTo>
                <a:lnTo>
                  <a:pt x="130" y="368"/>
                </a:lnTo>
                <a:lnTo>
                  <a:pt x="120" y="370"/>
                </a:lnTo>
                <a:lnTo>
                  <a:pt x="122" y="364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76" name="Freeform 278"/>
          <p:cNvSpPr>
            <a:spLocks/>
          </p:cNvSpPr>
          <p:nvPr/>
        </p:nvSpPr>
        <p:spPr bwMode="auto">
          <a:xfrm>
            <a:off x="5951538" y="2233613"/>
            <a:ext cx="544512" cy="619125"/>
          </a:xfrm>
          <a:custGeom>
            <a:avLst/>
            <a:gdLst>
              <a:gd name="T0" fmla="*/ 471221827 w 286"/>
              <a:gd name="T1" fmla="*/ 1139746453 h 326"/>
              <a:gd name="T2" fmla="*/ 391477474 w 286"/>
              <a:gd name="T3" fmla="*/ 1132533457 h 326"/>
              <a:gd name="T4" fmla="*/ 384227468 w 286"/>
              <a:gd name="T5" fmla="*/ 1154174344 h 326"/>
              <a:gd name="T6" fmla="*/ 340729336 w 286"/>
              <a:gd name="T7" fmla="*/ 1132533457 h 326"/>
              <a:gd name="T8" fmla="*/ 282733096 w 286"/>
              <a:gd name="T9" fmla="*/ 1118105565 h 326"/>
              <a:gd name="T10" fmla="*/ 231986863 w 286"/>
              <a:gd name="T11" fmla="*/ 1089251681 h 326"/>
              <a:gd name="T12" fmla="*/ 202988743 w 286"/>
              <a:gd name="T13" fmla="*/ 1038756910 h 326"/>
              <a:gd name="T14" fmla="*/ 173990623 w 286"/>
              <a:gd name="T15" fmla="*/ 1024329018 h 326"/>
              <a:gd name="T16" fmla="*/ 137742497 w 286"/>
              <a:gd name="T17" fmla="*/ 1038756910 h 326"/>
              <a:gd name="T18" fmla="*/ 94244365 w 286"/>
              <a:gd name="T19" fmla="*/ 1038756910 h 326"/>
              <a:gd name="T20" fmla="*/ 65246246 w 286"/>
              <a:gd name="T21" fmla="*/ 836775925 h 326"/>
              <a:gd name="T22" fmla="*/ 50746234 w 286"/>
              <a:gd name="T23" fmla="*/ 649222831 h 326"/>
              <a:gd name="T24" fmla="*/ 28998120 w 286"/>
              <a:gd name="T25" fmla="*/ 447241846 h 326"/>
              <a:gd name="T26" fmla="*/ 0 w 286"/>
              <a:gd name="T27" fmla="*/ 281329640 h 326"/>
              <a:gd name="T28" fmla="*/ 210238749 w 286"/>
              <a:gd name="T29" fmla="*/ 194766090 h 326"/>
              <a:gd name="T30" fmla="*/ 420475593 w 286"/>
              <a:gd name="T31" fmla="*/ 223621873 h 326"/>
              <a:gd name="T32" fmla="*/ 442223707 w 286"/>
              <a:gd name="T33" fmla="*/ 259688753 h 326"/>
              <a:gd name="T34" fmla="*/ 652462456 w 286"/>
              <a:gd name="T35" fmla="*/ 194766090 h 326"/>
              <a:gd name="T36" fmla="*/ 797453055 w 286"/>
              <a:gd name="T37" fmla="*/ 115417434 h 326"/>
              <a:gd name="T38" fmla="*/ 993191792 w 286"/>
              <a:gd name="T39" fmla="*/ 151486214 h 326"/>
              <a:gd name="T40" fmla="*/ 1029439918 w 286"/>
              <a:gd name="T41" fmla="*/ 346252303 h 326"/>
              <a:gd name="T42" fmla="*/ 1014941810 w 286"/>
              <a:gd name="T43" fmla="*/ 432815854 h 326"/>
              <a:gd name="T44" fmla="*/ 1029439918 w 286"/>
              <a:gd name="T45" fmla="*/ 461669738 h 326"/>
              <a:gd name="T46" fmla="*/ 1036689924 w 286"/>
              <a:gd name="T47" fmla="*/ 533805397 h 326"/>
              <a:gd name="T48" fmla="*/ 1022189912 w 286"/>
              <a:gd name="T49" fmla="*/ 569874176 h 326"/>
              <a:gd name="T50" fmla="*/ 1022189912 w 286"/>
              <a:gd name="T51" fmla="*/ 649222831 h 326"/>
              <a:gd name="T52" fmla="*/ 1014941810 w 286"/>
              <a:gd name="T53" fmla="*/ 670863719 h 326"/>
              <a:gd name="T54" fmla="*/ 1014941810 w 286"/>
              <a:gd name="T55" fmla="*/ 714145494 h 326"/>
              <a:gd name="T56" fmla="*/ 993191792 w 286"/>
              <a:gd name="T57" fmla="*/ 750214273 h 326"/>
              <a:gd name="T58" fmla="*/ 964193672 w 286"/>
              <a:gd name="T59" fmla="*/ 786281153 h 326"/>
              <a:gd name="T60" fmla="*/ 935195552 w 286"/>
              <a:gd name="T61" fmla="*/ 822349933 h 326"/>
              <a:gd name="T62" fmla="*/ 906197432 w 286"/>
              <a:gd name="T63" fmla="*/ 843990820 h 326"/>
              <a:gd name="T64" fmla="*/ 862699301 w 286"/>
              <a:gd name="T65" fmla="*/ 880057700 h 326"/>
              <a:gd name="T66" fmla="*/ 826451175 w 286"/>
              <a:gd name="T67" fmla="*/ 901698588 h 326"/>
              <a:gd name="T68" fmla="*/ 819203073 w 286"/>
              <a:gd name="T69" fmla="*/ 944980363 h 326"/>
              <a:gd name="T70" fmla="*/ 826451175 w 286"/>
              <a:gd name="T71" fmla="*/ 981049142 h 326"/>
              <a:gd name="T72" fmla="*/ 811953067 w 286"/>
              <a:gd name="T73" fmla="*/ 1002688131 h 326"/>
              <a:gd name="T74" fmla="*/ 797453055 w 286"/>
              <a:gd name="T75" fmla="*/ 995475135 h 326"/>
              <a:gd name="T76" fmla="*/ 761206833 w 286"/>
              <a:gd name="T77" fmla="*/ 973834247 h 326"/>
              <a:gd name="T78" fmla="*/ 746706821 w 286"/>
              <a:gd name="T79" fmla="*/ 1009903026 h 326"/>
              <a:gd name="T80" fmla="*/ 739456815 w 286"/>
              <a:gd name="T81" fmla="*/ 1067610794 h 326"/>
              <a:gd name="T82" fmla="*/ 739456815 w 286"/>
              <a:gd name="T83" fmla="*/ 1110892569 h 326"/>
              <a:gd name="T84" fmla="*/ 717708702 w 286"/>
              <a:gd name="T85" fmla="*/ 1161387340 h 326"/>
              <a:gd name="T86" fmla="*/ 666960564 w 286"/>
              <a:gd name="T87" fmla="*/ 1175815232 h 326"/>
              <a:gd name="T88" fmla="*/ 630714342 w 286"/>
              <a:gd name="T89" fmla="*/ 1154174344 h 326"/>
              <a:gd name="T90" fmla="*/ 594466216 w 286"/>
              <a:gd name="T91" fmla="*/ 1139746453 h 326"/>
              <a:gd name="T92" fmla="*/ 572716198 w 286"/>
              <a:gd name="T93" fmla="*/ 1096466577 h 326"/>
              <a:gd name="T94" fmla="*/ 536468073 w 286"/>
              <a:gd name="T95" fmla="*/ 1103679573 h 326"/>
              <a:gd name="T96" fmla="*/ 500221851 w 286"/>
              <a:gd name="T97" fmla="*/ 1139746453 h 32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</a:gdLst>
            <a:ahLst/>
            <a:cxnLst>
              <a:cxn ang="T98">
                <a:pos x="T0" y="T1"/>
              </a:cxn>
              <a:cxn ang="T99">
                <a:pos x="T2" y="T3"/>
              </a:cxn>
              <a:cxn ang="T100">
                <a:pos x="T4" y="T5"/>
              </a:cxn>
              <a:cxn ang="T101">
                <a:pos x="T6" y="T7"/>
              </a:cxn>
              <a:cxn ang="T102">
                <a:pos x="T8" y="T9"/>
              </a:cxn>
              <a:cxn ang="T103">
                <a:pos x="T10" y="T11"/>
              </a:cxn>
              <a:cxn ang="T104">
                <a:pos x="T12" y="T13"/>
              </a:cxn>
              <a:cxn ang="T105">
                <a:pos x="T14" y="T15"/>
              </a:cxn>
              <a:cxn ang="T106">
                <a:pos x="T16" y="T17"/>
              </a:cxn>
              <a:cxn ang="T107">
                <a:pos x="T18" y="T19"/>
              </a:cxn>
              <a:cxn ang="T108">
                <a:pos x="T20" y="T21"/>
              </a:cxn>
              <a:cxn ang="T109">
                <a:pos x="T22" y="T23"/>
              </a:cxn>
              <a:cxn ang="T110">
                <a:pos x="T24" y="T25"/>
              </a:cxn>
              <a:cxn ang="T111">
                <a:pos x="T26" y="T27"/>
              </a:cxn>
              <a:cxn ang="T112">
                <a:pos x="T28" y="T29"/>
              </a:cxn>
              <a:cxn ang="T113">
                <a:pos x="T30" y="T31"/>
              </a:cxn>
              <a:cxn ang="T114">
                <a:pos x="T32" y="T33"/>
              </a:cxn>
              <a:cxn ang="T115">
                <a:pos x="T34" y="T35"/>
              </a:cxn>
              <a:cxn ang="T116">
                <a:pos x="T36" y="T37"/>
              </a:cxn>
              <a:cxn ang="T117">
                <a:pos x="T38" y="T39"/>
              </a:cxn>
              <a:cxn ang="T118">
                <a:pos x="T40" y="T41"/>
              </a:cxn>
              <a:cxn ang="T119">
                <a:pos x="T42" y="T43"/>
              </a:cxn>
              <a:cxn ang="T120">
                <a:pos x="T44" y="T45"/>
              </a:cxn>
              <a:cxn ang="T121">
                <a:pos x="T46" y="T47"/>
              </a:cxn>
              <a:cxn ang="T122">
                <a:pos x="T48" y="T49"/>
              </a:cxn>
              <a:cxn ang="T123">
                <a:pos x="T50" y="T51"/>
              </a:cxn>
              <a:cxn ang="T124">
                <a:pos x="T52" y="T53"/>
              </a:cxn>
              <a:cxn ang="T125">
                <a:pos x="T54" y="T55"/>
              </a:cxn>
              <a:cxn ang="T126">
                <a:pos x="T56" y="T57"/>
              </a:cxn>
              <a:cxn ang="T127">
                <a:pos x="T58" y="T59"/>
              </a:cxn>
              <a:cxn ang="T128">
                <a:pos x="T60" y="T61"/>
              </a:cxn>
              <a:cxn ang="T129">
                <a:pos x="T62" y="T63"/>
              </a:cxn>
              <a:cxn ang="T130">
                <a:pos x="T64" y="T65"/>
              </a:cxn>
              <a:cxn ang="T131">
                <a:pos x="T66" y="T67"/>
              </a:cxn>
              <a:cxn ang="T132">
                <a:pos x="T68" y="T69"/>
              </a:cxn>
              <a:cxn ang="T133">
                <a:pos x="T70" y="T71"/>
              </a:cxn>
              <a:cxn ang="T134">
                <a:pos x="T72" y="T73"/>
              </a:cxn>
              <a:cxn ang="T135">
                <a:pos x="T74" y="T75"/>
              </a:cxn>
              <a:cxn ang="T136">
                <a:pos x="T76" y="T77"/>
              </a:cxn>
              <a:cxn ang="T137">
                <a:pos x="T78" y="T79"/>
              </a:cxn>
              <a:cxn ang="T138">
                <a:pos x="T80" y="T81"/>
              </a:cxn>
              <a:cxn ang="T139">
                <a:pos x="T82" y="T83"/>
              </a:cxn>
              <a:cxn ang="T140">
                <a:pos x="T84" y="T85"/>
              </a:cxn>
              <a:cxn ang="T141">
                <a:pos x="T86" y="T87"/>
              </a:cxn>
              <a:cxn ang="T142">
                <a:pos x="T88" y="T89"/>
              </a:cxn>
              <a:cxn ang="T143">
                <a:pos x="T90" y="T91"/>
              </a:cxn>
              <a:cxn ang="T144">
                <a:pos x="T92" y="T93"/>
              </a:cxn>
              <a:cxn ang="T145">
                <a:pos x="T94" y="T95"/>
              </a:cxn>
              <a:cxn ang="T146">
                <a:pos x="T96" y="T97"/>
              </a:cxn>
            </a:cxnLst>
            <a:rect l="0" t="0" r="r" b="b"/>
            <a:pathLst>
              <a:path w="286" h="326">
                <a:moveTo>
                  <a:pt x="132" y="316"/>
                </a:moveTo>
                <a:lnTo>
                  <a:pt x="132" y="318"/>
                </a:lnTo>
                <a:lnTo>
                  <a:pt x="130" y="318"/>
                </a:lnTo>
                <a:lnTo>
                  <a:pt x="130" y="316"/>
                </a:lnTo>
                <a:lnTo>
                  <a:pt x="124" y="314"/>
                </a:lnTo>
                <a:lnTo>
                  <a:pt x="120" y="314"/>
                </a:lnTo>
                <a:lnTo>
                  <a:pt x="116" y="310"/>
                </a:lnTo>
                <a:lnTo>
                  <a:pt x="108" y="314"/>
                </a:lnTo>
                <a:lnTo>
                  <a:pt x="108" y="316"/>
                </a:lnTo>
                <a:lnTo>
                  <a:pt x="108" y="318"/>
                </a:lnTo>
                <a:lnTo>
                  <a:pt x="106" y="318"/>
                </a:lnTo>
                <a:lnTo>
                  <a:pt x="106" y="320"/>
                </a:lnTo>
                <a:lnTo>
                  <a:pt x="104" y="318"/>
                </a:lnTo>
                <a:lnTo>
                  <a:pt x="100" y="318"/>
                </a:lnTo>
                <a:lnTo>
                  <a:pt x="98" y="314"/>
                </a:lnTo>
                <a:lnTo>
                  <a:pt x="94" y="314"/>
                </a:lnTo>
                <a:lnTo>
                  <a:pt x="92" y="310"/>
                </a:lnTo>
                <a:lnTo>
                  <a:pt x="88" y="308"/>
                </a:lnTo>
                <a:lnTo>
                  <a:pt x="86" y="308"/>
                </a:lnTo>
                <a:lnTo>
                  <a:pt x="78" y="310"/>
                </a:lnTo>
                <a:lnTo>
                  <a:pt x="76" y="310"/>
                </a:lnTo>
                <a:lnTo>
                  <a:pt x="70" y="308"/>
                </a:lnTo>
                <a:lnTo>
                  <a:pt x="68" y="306"/>
                </a:lnTo>
                <a:lnTo>
                  <a:pt x="64" y="302"/>
                </a:lnTo>
                <a:lnTo>
                  <a:pt x="62" y="300"/>
                </a:lnTo>
                <a:lnTo>
                  <a:pt x="60" y="296"/>
                </a:lnTo>
                <a:lnTo>
                  <a:pt x="58" y="290"/>
                </a:lnTo>
                <a:lnTo>
                  <a:pt x="56" y="288"/>
                </a:lnTo>
                <a:lnTo>
                  <a:pt x="54" y="290"/>
                </a:lnTo>
                <a:lnTo>
                  <a:pt x="52" y="288"/>
                </a:lnTo>
                <a:lnTo>
                  <a:pt x="52" y="286"/>
                </a:lnTo>
                <a:lnTo>
                  <a:pt x="48" y="284"/>
                </a:lnTo>
                <a:lnTo>
                  <a:pt x="46" y="284"/>
                </a:lnTo>
                <a:lnTo>
                  <a:pt x="44" y="286"/>
                </a:lnTo>
                <a:lnTo>
                  <a:pt x="40" y="288"/>
                </a:lnTo>
                <a:lnTo>
                  <a:pt x="38" y="288"/>
                </a:lnTo>
                <a:lnTo>
                  <a:pt x="36" y="288"/>
                </a:lnTo>
                <a:lnTo>
                  <a:pt x="28" y="284"/>
                </a:lnTo>
                <a:lnTo>
                  <a:pt x="26" y="286"/>
                </a:lnTo>
                <a:lnTo>
                  <a:pt x="26" y="288"/>
                </a:lnTo>
                <a:lnTo>
                  <a:pt x="24" y="270"/>
                </a:lnTo>
                <a:lnTo>
                  <a:pt x="22" y="250"/>
                </a:lnTo>
                <a:lnTo>
                  <a:pt x="22" y="246"/>
                </a:lnTo>
                <a:lnTo>
                  <a:pt x="18" y="232"/>
                </a:lnTo>
                <a:lnTo>
                  <a:pt x="16" y="216"/>
                </a:lnTo>
                <a:lnTo>
                  <a:pt x="16" y="210"/>
                </a:lnTo>
                <a:lnTo>
                  <a:pt x="14" y="182"/>
                </a:lnTo>
                <a:lnTo>
                  <a:pt x="14" y="180"/>
                </a:lnTo>
                <a:lnTo>
                  <a:pt x="12" y="158"/>
                </a:lnTo>
                <a:lnTo>
                  <a:pt x="10" y="148"/>
                </a:lnTo>
                <a:lnTo>
                  <a:pt x="8" y="128"/>
                </a:lnTo>
                <a:lnTo>
                  <a:pt x="8" y="124"/>
                </a:lnTo>
                <a:lnTo>
                  <a:pt x="6" y="102"/>
                </a:lnTo>
                <a:lnTo>
                  <a:pt x="6" y="98"/>
                </a:lnTo>
                <a:lnTo>
                  <a:pt x="2" y="88"/>
                </a:lnTo>
                <a:lnTo>
                  <a:pt x="0" y="78"/>
                </a:lnTo>
                <a:lnTo>
                  <a:pt x="0" y="64"/>
                </a:lnTo>
                <a:lnTo>
                  <a:pt x="26" y="60"/>
                </a:lnTo>
                <a:lnTo>
                  <a:pt x="28" y="60"/>
                </a:lnTo>
                <a:lnTo>
                  <a:pt x="58" y="54"/>
                </a:lnTo>
                <a:lnTo>
                  <a:pt x="64" y="52"/>
                </a:lnTo>
                <a:lnTo>
                  <a:pt x="84" y="50"/>
                </a:lnTo>
                <a:lnTo>
                  <a:pt x="104" y="58"/>
                </a:lnTo>
                <a:lnTo>
                  <a:pt x="116" y="62"/>
                </a:lnTo>
                <a:lnTo>
                  <a:pt x="130" y="62"/>
                </a:lnTo>
                <a:lnTo>
                  <a:pt x="130" y="64"/>
                </a:lnTo>
                <a:lnTo>
                  <a:pt x="114" y="72"/>
                </a:lnTo>
                <a:lnTo>
                  <a:pt x="122" y="72"/>
                </a:lnTo>
                <a:lnTo>
                  <a:pt x="136" y="66"/>
                </a:lnTo>
                <a:lnTo>
                  <a:pt x="148" y="72"/>
                </a:lnTo>
                <a:lnTo>
                  <a:pt x="160" y="66"/>
                </a:lnTo>
                <a:lnTo>
                  <a:pt x="180" y="54"/>
                </a:lnTo>
                <a:lnTo>
                  <a:pt x="182" y="54"/>
                </a:lnTo>
                <a:lnTo>
                  <a:pt x="196" y="54"/>
                </a:lnTo>
                <a:lnTo>
                  <a:pt x="212" y="42"/>
                </a:lnTo>
                <a:lnTo>
                  <a:pt x="220" y="32"/>
                </a:lnTo>
                <a:lnTo>
                  <a:pt x="240" y="16"/>
                </a:lnTo>
                <a:lnTo>
                  <a:pt x="268" y="0"/>
                </a:lnTo>
                <a:lnTo>
                  <a:pt x="270" y="12"/>
                </a:lnTo>
                <a:lnTo>
                  <a:pt x="274" y="42"/>
                </a:lnTo>
                <a:lnTo>
                  <a:pt x="274" y="44"/>
                </a:lnTo>
                <a:lnTo>
                  <a:pt x="280" y="74"/>
                </a:lnTo>
                <a:lnTo>
                  <a:pt x="284" y="94"/>
                </a:lnTo>
                <a:lnTo>
                  <a:pt x="284" y="96"/>
                </a:lnTo>
                <a:lnTo>
                  <a:pt x="286" y="114"/>
                </a:lnTo>
                <a:lnTo>
                  <a:pt x="284" y="118"/>
                </a:lnTo>
                <a:lnTo>
                  <a:pt x="282" y="118"/>
                </a:lnTo>
                <a:lnTo>
                  <a:pt x="280" y="120"/>
                </a:lnTo>
                <a:lnTo>
                  <a:pt x="280" y="122"/>
                </a:lnTo>
                <a:lnTo>
                  <a:pt x="282" y="124"/>
                </a:lnTo>
                <a:lnTo>
                  <a:pt x="282" y="128"/>
                </a:lnTo>
                <a:lnTo>
                  <a:pt x="284" y="128"/>
                </a:lnTo>
                <a:lnTo>
                  <a:pt x="284" y="138"/>
                </a:lnTo>
                <a:lnTo>
                  <a:pt x="286" y="138"/>
                </a:lnTo>
                <a:lnTo>
                  <a:pt x="286" y="144"/>
                </a:lnTo>
                <a:lnTo>
                  <a:pt x="286" y="148"/>
                </a:lnTo>
                <a:lnTo>
                  <a:pt x="284" y="150"/>
                </a:lnTo>
                <a:lnTo>
                  <a:pt x="284" y="154"/>
                </a:lnTo>
                <a:lnTo>
                  <a:pt x="282" y="156"/>
                </a:lnTo>
                <a:lnTo>
                  <a:pt x="282" y="158"/>
                </a:lnTo>
                <a:lnTo>
                  <a:pt x="282" y="170"/>
                </a:lnTo>
                <a:lnTo>
                  <a:pt x="282" y="174"/>
                </a:lnTo>
                <a:lnTo>
                  <a:pt x="282" y="178"/>
                </a:lnTo>
                <a:lnTo>
                  <a:pt x="282" y="180"/>
                </a:lnTo>
                <a:lnTo>
                  <a:pt x="280" y="180"/>
                </a:lnTo>
                <a:lnTo>
                  <a:pt x="280" y="182"/>
                </a:lnTo>
                <a:lnTo>
                  <a:pt x="282" y="184"/>
                </a:lnTo>
                <a:lnTo>
                  <a:pt x="280" y="186"/>
                </a:lnTo>
                <a:lnTo>
                  <a:pt x="280" y="188"/>
                </a:lnTo>
                <a:lnTo>
                  <a:pt x="276" y="194"/>
                </a:lnTo>
                <a:lnTo>
                  <a:pt x="276" y="196"/>
                </a:lnTo>
                <a:lnTo>
                  <a:pt x="280" y="198"/>
                </a:lnTo>
                <a:lnTo>
                  <a:pt x="280" y="200"/>
                </a:lnTo>
                <a:lnTo>
                  <a:pt x="276" y="202"/>
                </a:lnTo>
                <a:lnTo>
                  <a:pt x="276" y="208"/>
                </a:lnTo>
                <a:lnTo>
                  <a:pt x="274" y="208"/>
                </a:lnTo>
                <a:lnTo>
                  <a:pt x="272" y="212"/>
                </a:lnTo>
                <a:lnTo>
                  <a:pt x="270" y="214"/>
                </a:lnTo>
                <a:lnTo>
                  <a:pt x="270" y="216"/>
                </a:lnTo>
                <a:lnTo>
                  <a:pt x="266" y="218"/>
                </a:lnTo>
                <a:lnTo>
                  <a:pt x="266" y="220"/>
                </a:lnTo>
                <a:lnTo>
                  <a:pt x="260" y="226"/>
                </a:lnTo>
                <a:lnTo>
                  <a:pt x="260" y="228"/>
                </a:lnTo>
                <a:lnTo>
                  <a:pt x="258" y="228"/>
                </a:lnTo>
                <a:lnTo>
                  <a:pt x="258" y="230"/>
                </a:lnTo>
                <a:lnTo>
                  <a:pt x="254" y="230"/>
                </a:lnTo>
                <a:lnTo>
                  <a:pt x="252" y="234"/>
                </a:lnTo>
                <a:lnTo>
                  <a:pt x="250" y="234"/>
                </a:lnTo>
                <a:lnTo>
                  <a:pt x="244" y="230"/>
                </a:lnTo>
                <a:lnTo>
                  <a:pt x="242" y="230"/>
                </a:lnTo>
                <a:lnTo>
                  <a:pt x="238" y="236"/>
                </a:lnTo>
                <a:lnTo>
                  <a:pt x="238" y="244"/>
                </a:lnTo>
                <a:lnTo>
                  <a:pt x="230" y="244"/>
                </a:lnTo>
                <a:lnTo>
                  <a:pt x="230" y="246"/>
                </a:lnTo>
                <a:lnTo>
                  <a:pt x="230" y="248"/>
                </a:lnTo>
                <a:lnTo>
                  <a:pt x="228" y="250"/>
                </a:lnTo>
                <a:lnTo>
                  <a:pt x="226" y="254"/>
                </a:lnTo>
                <a:lnTo>
                  <a:pt x="228" y="258"/>
                </a:lnTo>
                <a:lnTo>
                  <a:pt x="228" y="260"/>
                </a:lnTo>
                <a:lnTo>
                  <a:pt x="226" y="262"/>
                </a:lnTo>
                <a:lnTo>
                  <a:pt x="224" y="262"/>
                </a:lnTo>
                <a:lnTo>
                  <a:pt x="224" y="264"/>
                </a:lnTo>
                <a:lnTo>
                  <a:pt x="226" y="266"/>
                </a:lnTo>
                <a:lnTo>
                  <a:pt x="228" y="272"/>
                </a:lnTo>
                <a:lnTo>
                  <a:pt x="228" y="274"/>
                </a:lnTo>
                <a:lnTo>
                  <a:pt x="228" y="276"/>
                </a:lnTo>
                <a:lnTo>
                  <a:pt x="224" y="274"/>
                </a:lnTo>
                <a:lnTo>
                  <a:pt x="224" y="278"/>
                </a:lnTo>
                <a:lnTo>
                  <a:pt x="222" y="280"/>
                </a:lnTo>
                <a:lnTo>
                  <a:pt x="220" y="280"/>
                </a:lnTo>
                <a:lnTo>
                  <a:pt x="220" y="278"/>
                </a:lnTo>
                <a:lnTo>
                  <a:pt x="220" y="276"/>
                </a:lnTo>
                <a:lnTo>
                  <a:pt x="218" y="272"/>
                </a:lnTo>
                <a:lnTo>
                  <a:pt x="214" y="272"/>
                </a:lnTo>
                <a:lnTo>
                  <a:pt x="212" y="270"/>
                </a:lnTo>
                <a:lnTo>
                  <a:pt x="210" y="270"/>
                </a:lnTo>
                <a:lnTo>
                  <a:pt x="208" y="272"/>
                </a:lnTo>
                <a:lnTo>
                  <a:pt x="208" y="274"/>
                </a:lnTo>
                <a:lnTo>
                  <a:pt x="206" y="276"/>
                </a:lnTo>
                <a:lnTo>
                  <a:pt x="206" y="280"/>
                </a:lnTo>
                <a:lnTo>
                  <a:pt x="206" y="286"/>
                </a:lnTo>
                <a:lnTo>
                  <a:pt x="200" y="290"/>
                </a:lnTo>
                <a:lnTo>
                  <a:pt x="200" y="292"/>
                </a:lnTo>
                <a:lnTo>
                  <a:pt x="204" y="296"/>
                </a:lnTo>
                <a:lnTo>
                  <a:pt x="204" y="300"/>
                </a:lnTo>
                <a:lnTo>
                  <a:pt x="206" y="304"/>
                </a:lnTo>
                <a:lnTo>
                  <a:pt x="206" y="308"/>
                </a:lnTo>
                <a:lnTo>
                  <a:pt x="204" y="308"/>
                </a:lnTo>
                <a:lnTo>
                  <a:pt x="200" y="308"/>
                </a:lnTo>
                <a:lnTo>
                  <a:pt x="198" y="310"/>
                </a:lnTo>
                <a:lnTo>
                  <a:pt x="198" y="320"/>
                </a:lnTo>
                <a:lnTo>
                  <a:pt x="198" y="322"/>
                </a:lnTo>
                <a:lnTo>
                  <a:pt x="194" y="324"/>
                </a:lnTo>
                <a:lnTo>
                  <a:pt x="192" y="324"/>
                </a:lnTo>
                <a:lnTo>
                  <a:pt x="188" y="326"/>
                </a:lnTo>
                <a:lnTo>
                  <a:pt x="184" y="326"/>
                </a:lnTo>
                <a:lnTo>
                  <a:pt x="182" y="326"/>
                </a:lnTo>
                <a:lnTo>
                  <a:pt x="180" y="326"/>
                </a:lnTo>
                <a:lnTo>
                  <a:pt x="178" y="322"/>
                </a:lnTo>
                <a:lnTo>
                  <a:pt x="174" y="320"/>
                </a:lnTo>
                <a:lnTo>
                  <a:pt x="174" y="318"/>
                </a:lnTo>
                <a:lnTo>
                  <a:pt x="168" y="316"/>
                </a:lnTo>
                <a:lnTo>
                  <a:pt x="164" y="318"/>
                </a:lnTo>
                <a:lnTo>
                  <a:pt x="164" y="316"/>
                </a:lnTo>
                <a:lnTo>
                  <a:pt x="162" y="314"/>
                </a:lnTo>
                <a:lnTo>
                  <a:pt x="160" y="308"/>
                </a:lnTo>
                <a:lnTo>
                  <a:pt x="158" y="306"/>
                </a:lnTo>
                <a:lnTo>
                  <a:pt x="158" y="304"/>
                </a:lnTo>
                <a:lnTo>
                  <a:pt x="158" y="302"/>
                </a:lnTo>
                <a:lnTo>
                  <a:pt x="154" y="302"/>
                </a:lnTo>
                <a:lnTo>
                  <a:pt x="152" y="304"/>
                </a:lnTo>
                <a:lnTo>
                  <a:pt x="148" y="306"/>
                </a:lnTo>
                <a:lnTo>
                  <a:pt x="146" y="308"/>
                </a:lnTo>
                <a:lnTo>
                  <a:pt x="144" y="310"/>
                </a:lnTo>
                <a:lnTo>
                  <a:pt x="140" y="316"/>
                </a:lnTo>
                <a:lnTo>
                  <a:pt x="138" y="316"/>
                </a:lnTo>
                <a:lnTo>
                  <a:pt x="134" y="316"/>
                </a:lnTo>
                <a:lnTo>
                  <a:pt x="132" y="316"/>
                </a:lnTo>
                <a:close/>
              </a:path>
            </a:pathLst>
          </a:custGeom>
          <a:solidFill>
            <a:srgbClr val="66FFFF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7" name="Freeform 279"/>
          <p:cNvSpPr>
            <a:spLocks/>
          </p:cNvSpPr>
          <p:nvPr/>
        </p:nvSpPr>
        <p:spPr bwMode="auto">
          <a:xfrm>
            <a:off x="5141913" y="2263775"/>
            <a:ext cx="522287" cy="915988"/>
          </a:xfrm>
          <a:custGeom>
            <a:avLst/>
            <a:gdLst>
              <a:gd name="T0" fmla="*/ 813888982 w 274"/>
              <a:gd name="T1" fmla="*/ 1589052942 h 482"/>
              <a:gd name="T2" fmla="*/ 813888982 w 274"/>
              <a:gd name="T3" fmla="*/ 1668504449 h 482"/>
              <a:gd name="T4" fmla="*/ 777555724 w 274"/>
              <a:gd name="T5" fmla="*/ 1697396078 h 482"/>
              <a:gd name="T6" fmla="*/ 690352857 w 274"/>
              <a:gd name="T7" fmla="*/ 1661281066 h 482"/>
              <a:gd name="T8" fmla="*/ 632216977 w 274"/>
              <a:gd name="T9" fmla="*/ 1711842844 h 482"/>
              <a:gd name="T10" fmla="*/ 617684436 w 274"/>
              <a:gd name="T11" fmla="*/ 1733511091 h 482"/>
              <a:gd name="T12" fmla="*/ 595883719 w 274"/>
              <a:gd name="T13" fmla="*/ 1719066226 h 482"/>
              <a:gd name="T14" fmla="*/ 581349273 w 274"/>
              <a:gd name="T15" fmla="*/ 1704619461 h 482"/>
              <a:gd name="T16" fmla="*/ 545016015 w 274"/>
              <a:gd name="T17" fmla="*/ 1661281066 h 482"/>
              <a:gd name="T18" fmla="*/ 559548556 w 274"/>
              <a:gd name="T19" fmla="*/ 1632389436 h 482"/>
              <a:gd name="T20" fmla="*/ 537747839 w 274"/>
              <a:gd name="T21" fmla="*/ 1545714547 h 482"/>
              <a:gd name="T22" fmla="*/ 494146405 w 274"/>
              <a:gd name="T23" fmla="*/ 1516822917 h 482"/>
              <a:gd name="T24" fmla="*/ 443278701 w 274"/>
              <a:gd name="T25" fmla="*/ 1473484522 h 482"/>
              <a:gd name="T26" fmla="*/ 399677268 w 274"/>
              <a:gd name="T27" fmla="*/ 1444592892 h 482"/>
              <a:gd name="T28" fmla="*/ 341543293 w 274"/>
              <a:gd name="T29" fmla="*/ 1408477880 h 482"/>
              <a:gd name="T30" fmla="*/ 312474400 w 274"/>
              <a:gd name="T31" fmla="*/ 1329026373 h 482"/>
              <a:gd name="T32" fmla="*/ 334275117 w 274"/>
              <a:gd name="T33" fmla="*/ 1264019731 h 482"/>
              <a:gd name="T34" fmla="*/ 348809564 w 274"/>
              <a:gd name="T35" fmla="*/ 1199011188 h 482"/>
              <a:gd name="T36" fmla="*/ 327008847 w 274"/>
              <a:gd name="T37" fmla="*/ 1155674694 h 482"/>
              <a:gd name="T38" fmla="*/ 261606696 w 274"/>
              <a:gd name="T39" fmla="*/ 1162898077 h 482"/>
              <a:gd name="T40" fmla="*/ 210738992 w 274"/>
              <a:gd name="T41" fmla="*/ 1112336299 h 482"/>
              <a:gd name="T42" fmla="*/ 203472722 w 274"/>
              <a:gd name="T43" fmla="*/ 1054553039 h 482"/>
              <a:gd name="T44" fmla="*/ 116269855 w 274"/>
              <a:gd name="T45" fmla="*/ 989546397 h 482"/>
              <a:gd name="T46" fmla="*/ 43601434 w 274"/>
              <a:gd name="T47" fmla="*/ 917316373 h 482"/>
              <a:gd name="T48" fmla="*/ 29066987 w 274"/>
              <a:gd name="T49" fmla="*/ 866756496 h 482"/>
              <a:gd name="T50" fmla="*/ 0 w 274"/>
              <a:gd name="T51" fmla="*/ 787303088 h 482"/>
              <a:gd name="T52" fmla="*/ 14534447 w 274"/>
              <a:gd name="T53" fmla="*/ 707849681 h 482"/>
              <a:gd name="T54" fmla="*/ 29066987 w 274"/>
              <a:gd name="T55" fmla="*/ 664513187 h 482"/>
              <a:gd name="T56" fmla="*/ 65402151 w 274"/>
              <a:gd name="T57" fmla="*/ 628398174 h 482"/>
              <a:gd name="T58" fmla="*/ 94469138 w 274"/>
              <a:gd name="T59" fmla="*/ 563391532 h 482"/>
              <a:gd name="T60" fmla="*/ 116269855 w 274"/>
              <a:gd name="T61" fmla="*/ 483938125 h 482"/>
              <a:gd name="T62" fmla="*/ 87202867 w 274"/>
              <a:gd name="T63" fmla="*/ 433378248 h 482"/>
              <a:gd name="T64" fmla="*/ 116269855 w 274"/>
              <a:gd name="T65" fmla="*/ 382816470 h 482"/>
              <a:gd name="T66" fmla="*/ 196204546 w 274"/>
              <a:gd name="T67" fmla="*/ 346701458 h 482"/>
              <a:gd name="T68" fmla="*/ 254340426 w 274"/>
              <a:gd name="T69" fmla="*/ 325033211 h 482"/>
              <a:gd name="T70" fmla="*/ 268874873 w 274"/>
              <a:gd name="T71" fmla="*/ 260026569 h 482"/>
              <a:gd name="T72" fmla="*/ 283407413 w 274"/>
              <a:gd name="T73" fmla="*/ 173351679 h 482"/>
              <a:gd name="T74" fmla="*/ 247074156 w 274"/>
              <a:gd name="T75" fmla="*/ 130013284 h 482"/>
              <a:gd name="T76" fmla="*/ 218005262 w 274"/>
              <a:gd name="T77" fmla="*/ 79453407 h 482"/>
              <a:gd name="T78" fmla="*/ 167137558 w 274"/>
              <a:gd name="T79" fmla="*/ 43338395 h 482"/>
              <a:gd name="T80" fmla="*/ 457813148 w 274"/>
              <a:gd name="T81" fmla="*/ 21668247 h 482"/>
              <a:gd name="T82" fmla="*/ 726686114 w 274"/>
              <a:gd name="T83" fmla="*/ 7223383 h 482"/>
              <a:gd name="T84" fmla="*/ 886557402 w 274"/>
              <a:gd name="T85" fmla="*/ 187796544 h 482"/>
              <a:gd name="T86" fmla="*/ 930158836 w 274"/>
              <a:gd name="T87" fmla="*/ 447823112 h 482"/>
              <a:gd name="T88" fmla="*/ 966494000 w 274"/>
              <a:gd name="T89" fmla="*/ 888424743 h 482"/>
              <a:gd name="T90" fmla="*/ 951959553 w 274"/>
              <a:gd name="T91" fmla="*/ 989546397 h 482"/>
              <a:gd name="T92" fmla="*/ 951959553 w 274"/>
              <a:gd name="T93" fmla="*/ 1032884792 h 482"/>
              <a:gd name="T94" fmla="*/ 966494000 w 274"/>
              <a:gd name="T95" fmla="*/ 1054553039 h 482"/>
              <a:gd name="T96" fmla="*/ 988294717 w 274"/>
              <a:gd name="T97" fmla="*/ 1097891434 h 482"/>
              <a:gd name="T98" fmla="*/ 995560987 w 274"/>
              <a:gd name="T99" fmla="*/ 1162898077 h 482"/>
              <a:gd name="T100" fmla="*/ 973760270 w 274"/>
              <a:gd name="T101" fmla="*/ 1206234571 h 482"/>
              <a:gd name="T102" fmla="*/ 966494000 w 274"/>
              <a:gd name="T103" fmla="*/ 1242349583 h 482"/>
              <a:gd name="T104" fmla="*/ 937425106 w 274"/>
              <a:gd name="T105" fmla="*/ 1278464596 h 482"/>
              <a:gd name="T106" fmla="*/ 915626296 w 274"/>
              <a:gd name="T107" fmla="*/ 1307356226 h 482"/>
              <a:gd name="T108" fmla="*/ 893825579 w 274"/>
              <a:gd name="T109" fmla="*/ 1329026373 h 482"/>
              <a:gd name="T110" fmla="*/ 886557402 w 274"/>
              <a:gd name="T111" fmla="*/ 1372362868 h 482"/>
              <a:gd name="T112" fmla="*/ 886557402 w 274"/>
              <a:gd name="T113" fmla="*/ 1394033015 h 482"/>
              <a:gd name="T114" fmla="*/ 886557402 w 274"/>
              <a:gd name="T115" fmla="*/ 1430146127 h 482"/>
              <a:gd name="T116" fmla="*/ 879291132 w 274"/>
              <a:gd name="T117" fmla="*/ 1444592892 h 482"/>
              <a:gd name="T118" fmla="*/ 886557402 w 274"/>
              <a:gd name="T119" fmla="*/ 1480707905 h 482"/>
              <a:gd name="T120" fmla="*/ 893825579 w 274"/>
              <a:gd name="T121" fmla="*/ 1552937929 h 482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274" h="482">
                <a:moveTo>
                  <a:pt x="246" y="430"/>
                </a:moveTo>
                <a:lnTo>
                  <a:pt x="244" y="432"/>
                </a:lnTo>
                <a:lnTo>
                  <a:pt x="230" y="438"/>
                </a:lnTo>
                <a:lnTo>
                  <a:pt x="226" y="440"/>
                </a:lnTo>
                <a:lnTo>
                  <a:pt x="224" y="440"/>
                </a:lnTo>
                <a:lnTo>
                  <a:pt x="220" y="442"/>
                </a:lnTo>
                <a:lnTo>
                  <a:pt x="216" y="452"/>
                </a:lnTo>
                <a:lnTo>
                  <a:pt x="220" y="454"/>
                </a:lnTo>
                <a:lnTo>
                  <a:pt x="222" y="458"/>
                </a:lnTo>
                <a:lnTo>
                  <a:pt x="224" y="462"/>
                </a:lnTo>
                <a:lnTo>
                  <a:pt x="224" y="468"/>
                </a:lnTo>
                <a:lnTo>
                  <a:pt x="222" y="470"/>
                </a:lnTo>
                <a:lnTo>
                  <a:pt x="220" y="470"/>
                </a:lnTo>
                <a:lnTo>
                  <a:pt x="220" y="472"/>
                </a:lnTo>
                <a:lnTo>
                  <a:pt x="214" y="470"/>
                </a:lnTo>
                <a:lnTo>
                  <a:pt x="212" y="468"/>
                </a:lnTo>
                <a:lnTo>
                  <a:pt x="206" y="466"/>
                </a:lnTo>
                <a:lnTo>
                  <a:pt x="202" y="466"/>
                </a:lnTo>
                <a:lnTo>
                  <a:pt x="194" y="460"/>
                </a:lnTo>
                <a:lnTo>
                  <a:pt x="190" y="460"/>
                </a:lnTo>
                <a:lnTo>
                  <a:pt x="184" y="460"/>
                </a:lnTo>
                <a:lnTo>
                  <a:pt x="180" y="462"/>
                </a:lnTo>
                <a:lnTo>
                  <a:pt x="178" y="470"/>
                </a:lnTo>
                <a:lnTo>
                  <a:pt x="176" y="472"/>
                </a:lnTo>
                <a:lnTo>
                  <a:pt x="174" y="474"/>
                </a:lnTo>
                <a:lnTo>
                  <a:pt x="174" y="480"/>
                </a:lnTo>
                <a:lnTo>
                  <a:pt x="176" y="482"/>
                </a:lnTo>
                <a:lnTo>
                  <a:pt x="178" y="482"/>
                </a:lnTo>
                <a:lnTo>
                  <a:pt x="174" y="482"/>
                </a:lnTo>
                <a:lnTo>
                  <a:pt x="170" y="480"/>
                </a:lnTo>
                <a:lnTo>
                  <a:pt x="168" y="476"/>
                </a:lnTo>
                <a:lnTo>
                  <a:pt x="166" y="474"/>
                </a:lnTo>
                <a:lnTo>
                  <a:pt x="166" y="472"/>
                </a:lnTo>
                <a:lnTo>
                  <a:pt x="164" y="474"/>
                </a:lnTo>
                <a:lnTo>
                  <a:pt x="164" y="476"/>
                </a:lnTo>
                <a:lnTo>
                  <a:pt x="168" y="480"/>
                </a:lnTo>
                <a:lnTo>
                  <a:pt x="166" y="482"/>
                </a:lnTo>
                <a:lnTo>
                  <a:pt x="164" y="482"/>
                </a:lnTo>
                <a:lnTo>
                  <a:pt x="160" y="476"/>
                </a:lnTo>
                <a:lnTo>
                  <a:pt x="160" y="472"/>
                </a:lnTo>
                <a:lnTo>
                  <a:pt x="156" y="470"/>
                </a:lnTo>
                <a:lnTo>
                  <a:pt x="154" y="468"/>
                </a:lnTo>
                <a:lnTo>
                  <a:pt x="152" y="462"/>
                </a:lnTo>
                <a:lnTo>
                  <a:pt x="152" y="460"/>
                </a:lnTo>
                <a:lnTo>
                  <a:pt x="150" y="460"/>
                </a:lnTo>
                <a:lnTo>
                  <a:pt x="150" y="458"/>
                </a:lnTo>
                <a:lnTo>
                  <a:pt x="148" y="456"/>
                </a:lnTo>
                <a:lnTo>
                  <a:pt x="150" y="454"/>
                </a:lnTo>
                <a:lnTo>
                  <a:pt x="152" y="452"/>
                </a:lnTo>
                <a:lnTo>
                  <a:pt x="154" y="452"/>
                </a:lnTo>
                <a:lnTo>
                  <a:pt x="154" y="446"/>
                </a:lnTo>
                <a:lnTo>
                  <a:pt x="152" y="442"/>
                </a:lnTo>
                <a:lnTo>
                  <a:pt x="150" y="440"/>
                </a:lnTo>
                <a:lnTo>
                  <a:pt x="146" y="432"/>
                </a:lnTo>
                <a:lnTo>
                  <a:pt x="148" y="428"/>
                </a:lnTo>
                <a:lnTo>
                  <a:pt x="146" y="426"/>
                </a:lnTo>
                <a:lnTo>
                  <a:pt x="146" y="424"/>
                </a:lnTo>
                <a:lnTo>
                  <a:pt x="146" y="422"/>
                </a:lnTo>
                <a:lnTo>
                  <a:pt x="140" y="422"/>
                </a:lnTo>
                <a:lnTo>
                  <a:pt x="136" y="420"/>
                </a:lnTo>
                <a:lnTo>
                  <a:pt x="134" y="414"/>
                </a:lnTo>
                <a:lnTo>
                  <a:pt x="134" y="412"/>
                </a:lnTo>
                <a:lnTo>
                  <a:pt x="132" y="410"/>
                </a:lnTo>
                <a:lnTo>
                  <a:pt x="122" y="406"/>
                </a:lnTo>
                <a:lnTo>
                  <a:pt x="122" y="408"/>
                </a:lnTo>
                <a:lnTo>
                  <a:pt x="120" y="408"/>
                </a:lnTo>
                <a:lnTo>
                  <a:pt x="116" y="408"/>
                </a:lnTo>
                <a:lnTo>
                  <a:pt x="114" y="406"/>
                </a:lnTo>
                <a:lnTo>
                  <a:pt x="116" y="400"/>
                </a:lnTo>
                <a:lnTo>
                  <a:pt x="110" y="400"/>
                </a:lnTo>
                <a:lnTo>
                  <a:pt x="108" y="398"/>
                </a:lnTo>
                <a:lnTo>
                  <a:pt x="104" y="396"/>
                </a:lnTo>
                <a:lnTo>
                  <a:pt x="102" y="394"/>
                </a:lnTo>
                <a:lnTo>
                  <a:pt x="96" y="392"/>
                </a:lnTo>
                <a:lnTo>
                  <a:pt x="94" y="390"/>
                </a:lnTo>
                <a:lnTo>
                  <a:pt x="90" y="384"/>
                </a:lnTo>
                <a:lnTo>
                  <a:pt x="88" y="382"/>
                </a:lnTo>
                <a:lnTo>
                  <a:pt x="86" y="380"/>
                </a:lnTo>
                <a:lnTo>
                  <a:pt x="86" y="370"/>
                </a:lnTo>
                <a:lnTo>
                  <a:pt x="86" y="368"/>
                </a:lnTo>
                <a:lnTo>
                  <a:pt x="88" y="366"/>
                </a:lnTo>
                <a:lnTo>
                  <a:pt x="90" y="362"/>
                </a:lnTo>
                <a:lnTo>
                  <a:pt x="90" y="354"/>
                </a:lnTo>
                <a:lnTo>
                  <a:pt x="90" y="352"/>
                </a:lnTo>
                <a:lnTo>
                  <a:pt x="92" y="350"/>
                </a:lnTo>
                <a:lnTo>
                  <a:pt x="96" y="346"/>
                </a:lnTo>
                <a:lnTo>
                  <a:pt x="94" y="340"/>
                </a:lnTo>
                <a:lnTo>
                  <a:pt x="94" y="338"/>
                </a:lnTo>
                <a:lnTo>
                  <a:pt x="94" y="336"/>
                </a:lnTo>
                <a:lnTo>
                  <a:pt x="96" y="332"/>
                </a:lnTo>
                <a:lnTo>
                  <a:pt x="100" y="332"/>
                </a:lnTo>
                <a:lnTo>
                  <a:pt x="100" y="330"/>
                </a:lnTo>
                <a:lnTo>
                  <a:pt x="100" y="326"/>
                </a:lnTo>
                <a:lnTo>
                  <a:pt x="96" y="324"/>
                </a:lnTo>
                <a:lnTo>
                  <a:pt x="90" y="320"/>
                </a:lnTo>
                <a:lnTo>
                  <a:pt x="88" y="320"/>
                </a:lnTo>
                <a:lnTo>
                  <a:pt x="86" y="320"/>
                </a:lnTo>
                <a:lnTo>
                  <a:pt x="78" y="316"/>
                </a:lnTo>
                <a:lnTo>
                  <a:pt x="74" y="318"/>
                </a:lnTo>
                <a:lnTo>
                  <a:pt x="72" y="322"/>
                </a:lnTo>
                <a:lnTo>
                  <a:pt x="70" y="324"/>
                </a:lnTo>
                <a:lnTo>
                  <a:pt x="64" y="324"/>
                </a:lnTo>
                <a:lnTo>
                  <a:pt x="62" y="320"/>
                </a:lnTo>
                <a:lnTo>
                  <a:pt x="58" y="310"/>
                </a:lnTo>
                <a:lnTo>
                  <a:pt x="58" y="308"/>
                </a:lnTo>
                <a:lnTo>
                  <a:pt x="60" y="306"/>
                </a:lnTo>
                <a:lnTo>
                  <a:pt x="58" y="302"/>
                </a:lnTo>
                <a:lnTo>
                  <a:pt x="58" y="298"/>
                </a:lnTo>
                <a:lnTo>
                  <a:pt x="56" y="294"/>
                </a:lnTo>
                <a:lnTo>
                  <a:pt x="56" y="292"/>
                </a:lnTo>
                <a:lnTo>
                  <a:pt x="54" y="288"/>
                </a:lnTo>
                <a:lnTo>
                  <a:pt x="48" y="286"/>
                </a:lnTo>
                <a:lnTo>
                  <a:pt x="42" y="280"/>
                </a:lnTo>
                <a:lnTo>
                  <a:pt x="34" y="276"/>
                </a:lnTo>
                <a:lnTo>
                  <a:pt x="32" y="274"/>
                </a:lnTo>
                <a:lnTo>
                  <a:pt x="30" y="270"/>
                </a:lnTo>
                <a:lnTo>
                  <a:pt x="26" y="268"/>
                </a:lnTo>
                <a:lnTo>
                  <a:pt x="24" y="264"/>
                </a:lnTo>
                <a:lnTo>
                  <a:pt x="14" y="258"/>
                </a:lnTo>
                <a:lnTo>
                  <a:pt x="12" y="254"/>
                </a:lnTo>
                <a:lnTo>
                  <a:pt x="12" y="250"/>
                </a:lnTo>
                <a:lnTo>
                  <a:pt x="10" y="246"/>
                </a:lnTo>
                <a:lnTo>
                  <a:pt x="4" y="242"/>
                </a:lnTo>
                <a:lnTo>
                  <a:pt x="4" y="240"/>
                </a:lnTo>
                <a:lnTo>
                  <a:pt x="8" y="240"/>
                </a:lnTo>
                <a:lnTo>
                  <a:pt x="8" y="238"/>
                </a:lnTo>
                <a:lnTo>
                  <a:pt x="4" y="234"/>
                </a:lnTo>
                <a:lnTo>
                  <a:pt x="2" y="230"/>
                </a:lnTo>
                <a:lnTo>
                  <a:pt x="0" y="226"/>
                </a:lnTo>
                <a:lnTo>
                  <a:pt x="0" y="218"/>
                </a:lnTo>
                <a:lnTo>
                  <a:pt x="0" y="214"/>
                </a:lnTo>
                <a:lnTo>
                  <a:pt x="0" y="210"/>
                </a:lnTo>
                <a:lnTo>
                  <a:pt x="0" y="202"/>
                </a:lnTo>
                <a:lnTo>
                  <a:pt x="2" y="198"/>
                </a:lnTo>
                <a:lnTo>
                  <a:pt x="4" y="196"/>
                </a:lnTo>
                <a:lnTo>
                  <a:pt x="8" y="196"/>
                </a:lnTo>
                <a:lnTo>
                  <a:pt x="10" y="196"/>
                </a:lnTo>
                <a:lnTo>
                  <a:pt x="8" y="192"/>
                </a:lnTo>
                <a:lnTo>
                  <a:pt x="8" y="186"/>
                </a:lnTo>
                <a:lnTo>
                  <a:pt x="8" y="184"/>
                </a:lnTo>
                <a:lnTo>
                  <a:pt x="4" y="182"/>
                </a:lnTo>
                <a:lnTo>
                  <a:pt x="4" y="180"/>
                </a:lnTo>
                <a:lnTo>
                  <a:pt x="8" y="178"/>
                </a:lnTo>
                <a:lnTo>
                  <a:pt x="14" y="174"/>
                </a:lnTo>
                <a:lnTo>
                  <a:pt x="18" y="174"/>
                </a:lnTo>
                <a:lnTo>
                  <a:pt x="20" y="172"/>
                </a:lnTo>
                <a:lnTo>
                  <a:pt x="24" y="170"/>
                </a:lnTo>
                <a:lnTo>
                  <a:pt x="24" y="168"/>
                </a:lnTo>
                <a:lnTo>
                  <a:pt x="26" y="164"/>
                </a:lnTo>
                <a:lnTo>
                  <a:pt x="26" y="156"/>
                </a:lnTo>
                <a:lnTo>
                  <a:pt x="28" y="152"/>
                </a:lnTo>
                <a:lnTo>
                  <a:pt x="32" y="150"/>
                </a:lnTo>
                <a:lnTo>
                  <a:pt x="32" y="148"/>
                </a:lnTo>
                <a:lnTo>
                  <a:pt x="32" y="136"/>
                </a:lnTo>
                <a:lnTo>
                  <a:pt x="32" y="134"/>
                </a:lnTo>
                <a:lnTo>
                  <a:pt x="30" y="128"/>
                </a:lnTo>
                <a:lnTo>
                  <a:pt x="28" y="128"/>
                </a:lnTo>
                <a:lnTo>
                  <a:pt x="26" y="126"/>
                </a:lnTo>
                <a:lnTo>
                  <a:pt x="24" y="122"/>
                </a:lnTo>
                <a:lnTo>
                  <a:pt x="24" y="120"/>
                </a:lnTo>
                <a:lnTo>
                  <a:pt x="24" y="112"/>
                </a:lnTo>
                <a:lnTo>
                  <a:pt x="26" y="108"/>
                </a:lnTo>
                <a:lnTo>
                  <a:pt x="26" y="106"/>
                </a:lnTo>
                <a:lnTo>
                  <a:pt x="28" y="106"/>
                </a:lnTo>
                <a:lnTo>
                  <a:pt x="32" y="106"/>
                </a:lnTo>
                <a:lnTo>
                  <a:pt x="38" y="104"/>
                </a:lnTo>
                <a:lnTo>
                  <a:pt x="42" y="104"/>
                </a:lnTo>
                <a:lnTo>
                  <a:pt x="46" y="102"/>
                </a:lnTo>
                <a:lnTo>
                  <a:pt x="50" y="102"/>
                </a:lnTo>
                <a:lnTo>
                  <a:pt x="54" y="96"/>
                </a:lnTo>
                <a:lnTo>
                  <a:pt x="58" y="94"/>
                </a:lnTo>
                <a:lnTo>
                  <a:pt x="62" y="94"/>
                </a:lnTo>
                <a:lnTo>
                  <a:pt x="64" y="94"/>
                </a:lnTo>
                <a:lnTo>
                  <a:pt x="64" y="92"/>
                </a:lnTo>
                <a:lnTo>
                  <a:pt x="70" y="90"/>
                </a:lnTo>
                <a:lnTo>
                  <a:pt x="70" y="88"/>
                </a:lnTo>
                <a:lnTo>
                  <a:pt x="70" y="82"/>
                </a:lnTo>
                <a:lnTo>
                  <a:pt x="70" y="78"/>
                </a:lnTo>
                <a:lnTo>
                  <a:pt x="72" y="74"/>
                </a:lnTo>
                <a:lnTo>
                  <a:pt x="74" y="72"/>
                </a:lnTo>
                <a:lnTo>
                  <a:pt x="78" y="68"/>
                </a:lnTo>
                <a:lnTo>
                  <a:pt x="80" y="60"/>
                </a:lnTo>
                <a:lnTo>
                  <a:pt x="80" y="56"/>
                </a:lnTo>
                <a:lnTo>
                  <a:pt x="80" y="50"/>
                </a:lnTo>
                <a:lnTo>
                  <a:pt x="78" y="48"/>
                </a:lnTo>
                <a:lnTo>
                  <a:pt x="78" y="44"/>
                </a:lnTo>
                <a:lnTo>
                  <a:pt x="78" y="42"/>
                </a:lnTo>
                <a:lnTo>
                  <a:pt x="76" y="42"/>
                </a:lnTo>
                <a:lnTo>
                  <a:pt x="74" y="38"/>
                </a:lnTo>
                <a:lnTo>
                  <a:pt x="68" y="36"/>
                </a:lnTo>
                <a:lnTo>
                  <a:pt x="64" y="34"/>
                </a:lnTo>
                <a:lnTo>
                  <a:pt x="62" y="32"/>
                </a:lnTo>
                <a:lnTo>
                  <a:pt x="62" y="30"/>
                </a:lnTo>
                <a:lnTo>
                  <a:pt x="60" y="26"/>
                </a:lnTo>
                <a:lnTo>
                  <a:pt x="60" y="22"/>
                </a:lnTo>
                <a:lnTo>
                  <a:pt x="56" y="20"/>
                </a:lnTo>
                <a:lnTo>
                  <a:pt x="50" y="18"/>
                </a:lnTo>
                <a:lnTo>
                  <a:pt x="48" y="14"/>
                </a:lnTo>
                <a:lnTo>
                  <a:pt x="46" y="14"/>
                </a:lnTo>
                <a:lnTo>
                  <a:pt x="46" y="12"/>
                </a:lnTo>
                <a:lnTo>
                  <a:pt x="60" y="10"/>
                </a:lnTo>
                <a:lnTo>
                  <a:pt x="92" y="10"/>
                </a:lnTo>
                <a:lnTo>
                  <a:pt x="96" y="6"/>
                </a:lnTo>
                <a:lnTo>
                  <a:pt x="124" y="6"/>
                </a:lnTo>
                <a:lnTo>
                  <a:pt x="126" y="6"/>
                </a:lnTo>
                <a:lnTo>
                  <a:pt x="154" y="4"/>
                </a:lnTo>
                <a:lnTo>
                  <a:pt x="166" y="4"/>
                </a:lnTo>
                <a:lnTo>
                  <a:pt x="168" y="4"/>
                </a:lnTo>
                <a:lnTo>
                  <a:pt x="196" y="2"/>
                </a:lnTo>
                <a:lnTo>
                  <a:pt x="200" y="2"/>
                </a:lnTo>
                <a:lnTo>
                  <a:pt x="226" y="0"/>
                </a:lnTo>
                <a:lnTo>
                  <a:pt x="226" y="14"/>
                </a:lnTo>
                <a:lnTo>
                  <a:pt x="232" y="28"/>
                </a:lnTo>
                <a:lnTo>
                  <a:pt x="238" y="34"/>
                </a:lnTo>
                <a:lnTo>
                  <a:pt x="244" y="52"/>
                </a:lnTo>
                <a:lnTo>
                  <a:pt x="250" y="64"/>
                </a:lnTo>
                <a:lnTo>
                  <a:pt x="252" y="86"/>
                </a:lnTo>
                <a:lnTo>
                  <a:pt x="254" y="102"/>
                </a:lnTo>
                <a:lnTo>
                  <a:pt x="254" y="110"/>
                </a:lnTo>
                <a:lnTo>
                  <a:pt x="256" y="124"/>
                </a:lnTo>
                <a:lnTo>
                  <a:pt x="258" y="148"/>
                </a:lnTo>
                <a:lnTo>
                  <a:pt x="258" y="170"/>
                </a:lnTo>
                <a:lnTo>
                  <a:pt x="260" y="198"/>
                </a:lnTo>
                <a:lnTo>
                  <a:pt x="262" y="224"/>
                </a:lnTo>
                <a:lnTo>
                  <a:pt x="266" y="246"/>
                </a:lnTo>
                <a:lnTo>
                  <a:pt x="268" y="258"/>
                </a:lnTo>
                <a:lnTo>
                  <a:pt x="268" y="270"/>
                </a:lnTo>
                <a:lnTo>
                  <a:pt x="262" y="270"/>
                </a:lnTo>
                <a:lnTo>
                  <a:pt x="262" y="272"/>
                </a:lnTo>
                <a:lnTo>
                  <a:pt x="262" y="274"/>
                </a:lnTo>
                <a:lnTo>
                  <a:pt x="262" y="276"/>
                </a:lnTo>
                <a:lnTo>
                  <a:pt x="266" y="278"/>
                </a:lnTo>
                <a:lnTo>
                  <a:pt x="266" y="280"/>
                </a:lnTo>
                <a:lnTo>
                  <a:pt x="266" y="284"/>
                </a:lnTo>
                <a:lnTo>
                  <a:pt x="262" y="286"/>
                </a:lnTo>
                <a:lnTo>
                  <a:pt x="260" y="288"/>
                </a:lnTo>
                <a:lnTo>
                  <a:pt x="260" y="290"/>
                </a:lnTo>
                <a:lnTo>
                  <a:pt x="262" y="290"/>
                </a:lnTo>
                <a:lnTo>
                  <a:pt x="262" y="292"/>
                </a:lnTo>
                <a:lnTo>
                  <a:pt x="266" y="292"/>
                </a:lnTo>
                <a:lnTo>
                  <a:pt x="268" y="294"/>
                </a:lnTo>
                <a:lnTo>
                  <a:pt x="268" y="300"/>
                </a:lnTo>
                <a:lnTo>
                  <a:pt x="270" y="302"/>
                </a:lnTo>
                <a:lnTo>
                  <a:pt x="272" y="302"/>
                </a:lnTo>
                <a:lnTo>
                  <a:pt x="272" y="304"/>
                </a:lnTo>
                <a:lnTo>
                  <a:pt x="272" y="306"/>
                </a:lnTo>
                <a:lnTo>
                  <a:pt x="270" y="310"/>
                </a:lnTo>
                <a:lnTo>
                  <a:pt x="274" y="316"/>
                </a:lnTo>
                <a:lnTo>
                  <a:pt x="274" y="318"/>
                </a:lnTo>
                <a:lnTo>
                  <a:pt x="274" y="322"/>
                </a:lnTo>
                <a:lnTo>
                  <a:pt x="272" y="326"/>
                </a:lnTo>
                <a:lnTo>
                  <a:pt x="270" y="326"/>
                </a:lnTo>
                <a:lnTo>
                  <a:pt x="268" y="330"/>
                </a:lnTo>
                <a:lnTo>
                  <a:pt x="268" y="332"/>
                </a:lnTo>
                <a:lnTo>
                  <a:pt x="268" y="334"/>
                </a:lnTo>
                <a:lnTo>
                  <a:pt x="266" y="336"/>
                </a:lnTo>
                <a:lnTo>
                  <a:pt x="266" y="338"/>
                </a:lnTo>
                <a:lnTo>
                  <a:pt x="268" y="340"/>
                </a:lnTo>
                <a:lnTo>
                  <a:pt x="268" y="344"/>
                </a:lnTo>
                <a:lnTo>
                  <a:pt x="266" y="344"/>
                </a:lnTo>
                <a:lnTo>
                  <a:pt x="266" y="346"/>
                </a:lnTo>
                <a:lnTo>
                  <a:pt x="260" y="346"/>
                </a:lnTo>
                <a:lnTo>
                  <a:pt x="260" y="348"/>
                </a:lnTo>
                <a:lnTo>
                  <a:pt x="260" y="350"/>
                </a:lnTo>
                <a:lnTo>
                  <a:pt x="258" y="354"/>
                </a:lnTo>
                <a:lnTo>
                  <a:pt x="256" y="356"/>
                </a:lnTo>
                <a:lnTo>
                  <a:pt x="256" y="362"/>
                </a:lnTo>
                <a:lnTo>
                  <a:pt x="254" y="362"/>
                </a:lnTo>
                <a:lnTo>
                  <a:pt x="254" y="360"/>
                </a:lnTo>
                <a:lnTo>
                  <a:pt x="252" y="362"/>
                </a:lnTo>
                <a:lnTo>
                  <a:pt x="252" y="364"/>
                </a:lnTo>
                <a:lnTo>
                  <a:pt x="252" y="362"/>
                </a:lnTo>
                <a:lnTo>
                  <a:pt x="250" y="362"/>
                </a:lnTo>
                <a:lnTo>
                  <a:pt x="246" y="366"/>
                </a:lnTo>
                <a:lnTo>
                  <a:pt x="246" y="368"/>
                </a:lnTo>
                <a:lnTo>
                  <a:pt x="246" y="370"/>
                </a:lnTo>
                <a:lnTo>
                  <a:pt x="252" y="374"/>
                </a:lnTo>
                <a:lnTo>
                  <a:pt x="250" y="376"/>
                </a:lnTo>
                <a:lnTo>
                  <a:pt x="246" y="376"/>
                </a:lnTo>
                <a:lnTo>
                  <a:pt x="244" y="380"/>
                </a:lnTo>
                <a:lnTo>
                  <a:pt x="250" y="380"/>
                </a:lnTo>
                <a:lnTo>
                  <a:pt x="250" y="382"/>
                </a:lnTo>
                <a:lnTo>
                  <a:pt x="244" y="382"/>
                </a:lnTo>
                <a:lnTo>
                  <a:pt x="244" y="384"/>
                </a:lnTo>
                <a:lnTo>
                  <a:pt x="244" y="386"/>
                </a:lnTo>
                <a:lnTo>
                  <a:pt x="246" y="390"/>
                </a:lnTo>
                <a:lnTo>
                  <a:pt x="244" y="392"/>
                </a:lnTo>
                <a:lnTo>
                  <a:pt x="244" y="394"/>
                </a:lnTo>
                <a:lnTo>
                  <a:pt x="242" y="394"/>
                </a:lnTo>
                <a:lnTo>
                  <a:pt x="244" y="396"/>
                </a:lnTo>
                <a:lnTo>
                  <a:pt x="246" y="396"/>
                </a:lnTo>
                <a:lnTo>
                  <a:pt x="244" y="396"/>
                </a:lnTo>
                <a:lnTo>
                  <a:pt x="240" y="396"/>
                </a:lnTo>
                <a:lnTo>
                  <a:pt x="240" y="398"/>
                </a:lnTo>
                <a:lnTo>
                  <a:pt x="242" y="400"/>
                </a:lnTo>
                <a:lnTo>
                  <a:pt x="246" y="400"/>
                </a:lnTo>
                <a:lnTo>
                  <a:pt x="244" y="402"/>
                </a:lnTo>
                <a:lnTo>
                  <a:pt x="242" y="402"/>
                </a:lnTo>
                <a:lnTo>
                  <a:pt x="246" y="406"/>
                </a:lnTo>
                <a:lnTo>
                  <a:pt x="244" y="410"/>
                </a:lnTo>
                <a:lnTo>
                  <a:pt x="240" y="414"/>
                </a:lnTo>
                <a:lnTo>
                  <a:pt x="238" y="416"/>
                </a:lnTo>
                <a:lnTo>
                  <a:pt x="240" y="422"/>
                </a:lnTo>
                <a:lnTo>
                  <a:pt x="240" y="424"/>
                </a:lnTo>
                <a:lnTo>
                  <a:pt x="246" y="430"/>
                </a:lnTo>
                <a:close/>
              </a:path>
            </a:pathLst>
          </a:custGeom>
          <a:solidFill>
            <a:srgbClr val="92D05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8" name="Freeform 280"/>
          <p:cNvSpPr>
            <a:spLocks/>
          </p:cNvSpPr>
          <p:nvPr/>
        </p:nvSpPr>
        <p:spPr bwMode="auto">
          <a:xfrm>
            <a:off x="6965950" y="2638425"/>
            <a:ext cx="34925" cy="31750"/>
          </a:xfrm>
          <a:custGeom>
            <a:avLst/>
            <a:gdLst>
              <a:gd name="T0" fmla="*/ 30116992 w 18"/>
              <a:gd name="T1" fmla="*/ 7875984 h 16"/>
              <a:gd name="T2" fmla="*/ 67764201 w 18"/>
              <a:gd name="T3" fmla="*/ 23625969 h 16"/>
              <a:gd name="T4" fmla="*/ 30116992 w 18"/>
              <a:gd name="T5" fmla="*/ 63003906 h 16"/>
              <a:gd name="T6" fmla="*/ 37647210 w 18"/>
              <a:gd name="T7" fmla="*/ 55127922 h 16"/>
              <a:gd name="T8" fmla="*/ 30116992 w 18"/>
              <a:gd name="T9" fmla="*/ 55127922 h 16"/>
              <a:gd name="T10" fmla="*/ 30116992 w 18"/>
              <a:gd name="T11" fmla="*/ 47253922 h 16"/>
              <a:gd name="T12" fmla="*/ 22588714 w 18"/>
              <a:gd name="T13" fmla="*/ 39377938 h 16"/>
              <a:gd name="T14" fmla="*/ 22588714 w 18"/>
              <a:gd name="T15" fmla="*/ 23625969 h 16"/>
              <a:gd name="T16" fmla="*/ 0 w 18"/>
              <a:gd name="T17" fmla="*/ 23625969 h 16"/>
              <a:gd name="T18" fmla="*/ 22588714 w 18"/>
              <a:gd name="T19" fmla="*/ 0 h 16"/>
              <a:gd name="T20" fmla="*/ 30116992 w 18"/>
              <a:gd name="T21" fmla="*/ 7875984 h 1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8" h="16">
                <a:moveTo>
                  <a:pt x="8" y="2"/>
                </a:moveTo>
                <a:lnTo>
                  <a:pt x="18" y="6"/>
                </a:lnTo>
                <a:lnTo>
                  <a:pt x="8" y="16"/>
                </a:lnTo>
                <a:lnTo>
                  <a:pt x="10" y="14"/>
                </a:lnTo>
                <a:lnTo>
                  <a:pt x="8" y="14"/>
                </a:lnTo>
                <a:lnTo>
                  <a:pt x="8" y="12"/>
                </a:lnTo>
                <a:lnTo>
                  <a:pt x="6" y="10"/>
                </a:lnTo>
                <a:lnTo>
                  <a:pt x="6" y="6"/>
                </a:lnTo>
                <a:lnTo>
                  <a:pt x="0" y="6"/>
                </a:lnTo>
                <a:lnTo>
                  <a:pt x="6" y="0"/>
                </a:lnTo>
                <a:lnTo>
                  <a:pt x="8" y="2"/>
                </a:lnTo>
                <a:close/>
              </a:path>
            </a:pathLst>
          </a:custGeom>
          <a:solidFill>
            <a:schemeClr val="bg1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79" name="Freeform 281"/>
          <p:cNvSpPr>
            <a:spLocks/>
          </p:cNvSpPr>
          <p:nvPr/>
        </p:nvSpPr>
        <p:spPr bwMode="auto">
          <a:xfrm>
            <a:off x="7107238" y="2465388"/>
            <a:ext cx="136525" cy="222250"/>
          </a:xfrm>
          <a:custGeom>
            <a:avLst/>
            <a:gdLst>
              <a:gd name="T0" fmla="*/ 93483598 w 72"/>
              <a:gd name="T1" fmla="*/ 390222030 h 118"/>
              <a:gd name="T2" fmla="*/ 93483598 w 72"/>
              <a:gd name="T3" fmla="*/ 368936883 h 118"/>
              <a:gd name="T4" fmla="*/ 79101068 w 72"/>
              <a:gd name="T5" fmla="*/ 312178377 h 118"/>
              <a:gd name="T6" fmla="*/ 43145692 w 72"/>
              <a:gd name="T7" fmla="*/ 219942744 h 118"/>
              <a:gd name="T8" fmla="*/ 35955376 w 72"/>
              <a:gd name="T9" fmla="*/ 184469383 h 118"/>
              <a:gd name="T10" fmla="*/ 35955376 w 72"/>
              <a:gd name="T11" fmla="*/ 170279286 h 118"/>
              <a:gd name="T12" fmla="*/ 28763163 w 72"/>
              <a:gd name="T13" fmla="*/ 148994140 h 118"/>
              <a:gd name="T14" fmla="*/ 0 w 72"/>
              <a:gd name="T15" fmla="*/ 49665341 h 118"/>
              <a:gd name="T16" fmla="*/ 0 w 72"/>
              <a:gd name="T17" fmla="*/ 42570292 h 118"/>
              <a:gd name="T18" fmla="*/ 14382530 w 72"/>
              <a:gd name="T19" fmla="*/ 21285146 h 118"/>
              <a:gd name="T20" fmla="*/ 21572846 w 72"/>
              <a:gd name="T21" fmla="*/ 7095049 h 118"/>
              <a:gd name="T22" fmla="*/ 28763163 w 72"/>
              <a:gd name="T23" fmla="*/ 0 h 118"/>
              <a:gd name="T24" fmla="*/ 43145692 w 72"/>
              <a:gd name="T25" fmla="*/ 0 h 118"/>
              <a:gd name="T26" fmla="*/ 71910751 w 72"/>
              <a:gd name="T27" fmla="*/ 0 h 118"/>
              <a:gd name="T28" fmla="*/ 86291385 w 72"/>
              <a:gd name="T29" fmla="*/ 7095049 h 118"/>
              <a:gd name="T30" fmla="*/ 79101068 w 72"/>
              <a:gd name="T31" fmla="*/ 14190097 h 118"/>
              <a:gd name="T32" fmla="*/ 71910751 w 72"/>
              <a:gd name="T33" fmla="*/ 21285146 h 118"/>
              <a:gd name="T34" fmla="*/ 79101068 w 72"/>
              <a:gd name="T35" fmla="*/ 28380195 h 118"/>
              <a:gd name="T36" fmla="*/ 71910751 w 72"/>
              <a:gd name="T37" fmla="*/ 28380195 h 118"/>
              <a:gd name="T38" fmla="*/ 50337905 w 72"/>
              <a:gd name="T39" fmla="*/ 70948604 h 118"/>
              <a:gd name="T40" fmla="*/ 57528222 w 72"/>
              <a:gd name="T41" fmla="*/ 78043653 h 118"/>
              <a:gd name="T42" fmla="*/ 57528222 w 72"/>
              <a:gd name="T43" fmla="*/ 113518896 h 118"/>
              <a:gd name="T44" fmla="*/ 86291385 w 72"/>
              <a:gd name="T45" fmla="*/ 134804042 h 118"/>
              <a:gd name="T46" fmla="*/ 115056444 w 72"/>
              <a:gd name="T47" fmla="*/ 163184237 h 118"/>
              <a:gd name="T48" fmla="*/ 136629290 w 72"/>
              <a:gd name="T49" fmla="*/ 219942744 h 118"/>
              <a:gd name="T50" fmla="*/ 158202136 w 72"/>
              <a:gd name="T51" fmla="*/ 234132841 h 118"/>
              <a:gd name="T52" fmla="*/ 165392453 w 72"/>
              <a:gd name="T53" fmla="*/ 255417987 h 118"/>
              <a:gd name="T54" fmla="*/ 201347828 w 72"/>
              <a:gd name="T55" fmla="*/ 283798182 h 118"/>
              <a:gd name="T56" fmla="*/ 222920675 w 72"/>
              <a:gd name="T57" fmla="*/ 283798182 h 118"/>
              <a:gd name="T58" fmla="*/ 258876050 w 72"/>
              <a:gd name="T59" fmla="*/ 390222030 h 118"/>
              <a:gd name="T60" fmla="*/ 251685734 w 72"/>
              <a:gd name="T61" fmla="*/ 390222030 h 118"/>
              <a:gd name="T62" fmla="*/ 186965299 w 72"/>
              <a:gd name="T63" fmla="*/ 397317078 h 118"/>
              <a:gd name="T64" fmla="*/ 100673914 w 72"/>
              <a:gd name="T65" fmla="*/ 418602225 h 118"/>
              <a:gd name="T66" fmla="*/ 93483598 w 72"/>
              <a:gd name="T67" fmla="*/ 390222030 h 11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72" h="118">
                <a:moveTo>
                  <a:pt x="26" y="110"/>
                </a:moveTo>
                <a:lnTo>
                  <a:pt x="26" y="104"/>
                </a:lnTo>
                <a:lnTo>
                  <a:pt x="22" y="88"/>
                </a:lnTo>
                <a:lnTo>
                  <a:pt x="12" y="62"/>
                </a:lnTo>
                <a:lnTo>
                  <a:pt x="10" y="52"/>
                </a:lnTo>
                <a:lnTo>
                  <a:pt x="10" y="48"/>
                </a:lnTo>
                <a:lnTo>
                  <a:pt x="8" y="42"/>
                </a:lnTo>
                <a:lnTo>
                  <a:pt x="0" y="14"/>
                </a:lnTo>
                <a:lnTo>
                  <a:pt x="0" y="12"/>
                </a:lnTo>
                <a:lnTo>
                  <a:pt x="4" y="6"/>
                </a:lnTo>
                <a:lnTo>
                  <a:pt x="6" y="2"/>
                </a:lnTo>
                <a:lnTo>
                  <a:pt x="8" y="0"/>
                </a:lnTo>
                <a:lnTo>
                  <a:pt x="12" y="0"/>
                </a:lnTo>
                <a:lnTo>
                  <a:pt x="20" y="0"/>
                </a:lnTo>
                <a:lnTo>
                  <a:pt x="24" y="2"/>
                </a:lnTo>
                <a:lnTo>
                  <a:pt x="22" y="4"/>
                </a:lnTo>
                <a:lnTo>
                  <a:pt x="20" y="6"/>
                </a:lnTo>
                <a:lnTo>
                  <a:pt x="22" y="8"/>
                </a:lnTo>
                <a:lnTo>
                  <a:pt x="20" y="8"/>
                </a:lnTo>
                <a:lnTo>
                  <a:pt x="14" y="20"/>
                </a:lnTo>
                <a:lnTo>
                  <a:pt x="16" y="22"/>
                </a:lnTo>
                <a:lnTo>
                  <a:pt x="16" y="32"/>
                </a:lnTo>
                <a:lnTo>
                  <a:pt x="24" y="38"/>
                </a:lnTo>
                <a:lnTo>
                  <a:pt x="32" y="46"/>
                </a:lnTo>
                <a:lnTo>
                  <a:pt x="38" y="62"/>
                </a:lnTo>
                <a:lnTo>
                  <a:pt x="44" y="66"/>
                </a:lnTo>
                <a:lnTo>
                  <a:pt x="46" y="72"/>
                </a:lnTo>
                <a:lnTo>
                  <a:pt x="56" y="80"/>
                </a:lnTo>
                <a:lnTo>
                  <a:pt x="62" y="80"/>
                </a:lnTo>
                <a:lnTo>
                  <a:pt x="72" y="110"/>
                </a:lnTo>
                <a:lnTo>
                  <a:pt x="70" y="110"/>
                </a:lnTo>
                <a:lnTo>
                  <a:pt x="52" y="112"/>
                </a:lnTo>
                <a:lnTo>
                  <a:pt x="28" y="118"/>
                </a:lnTo>
                <a:lnTo>
                  <a:pt x="26" y="110"/>
                </a:lnTo>
                <a:close/>
              </a:path>
            </a:pathLst>
          </a:custGeom>
          <a:solidFill>
            <a:srgbClr val="FF990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0" name="Freeform 282"/>
          <p:cNvSpPr>
            <a:spLocks/>
          </p:cNvSpPr>
          <p:nvPr/>
        </p:nvSpPr>
        <p:spPr bwMode="auto">
          <a:xfrm>
            <a:off x="6292850" y="2449513"/>
            <a:ext cx="585788" cy="584200"/>
          </a:xfrm>
          <a:custGeom>
            <a:avLst/>
            <a:gdLst>
              <a:gd name="T0" fmla="*/ 701747397 w 308"/>
              <a:gd name="T1" fmla="*/ 597213624 h 308"/>
              <a:gd name="T2" fmla="*/ 694514437 w 308"/>
              <a:gd name="T3" fmla="*/ 676363240 h 308"/>
              <a:gd name="T4" fmla="*/ 658340126 w 308"/>
              <a:gd name="T5" fmla="*/ 733925908 h 308"/>
              <a:gd name="T6" fmla="*/ 636637441 w 308"/>
              <a:gd name="T7" fmla="*/ 805879242 h 308"/>
              <a:gd name="T8" fmla="*/ 607699895 w 308"/>
              <a:gd name="T9" fmla="*/ 870636295 h 308"/>
              <a:gd name="T10" fmla="*/ 614934757 w 308"/>
              <a:gd name="T11" fmla="*/ 921004577 h 308"/>
              <a:gd name="T12" fmla="*/ 600465032 w 308"/>
              <a:gd name="T13" fmla="*/ 956980296 h 308"/>
              <a:gd name="T14" fmla="*/ 557057761 w 308"/>
              <a:gd name="T15" fmla="*/ 992957912 h 308"/>
              <a:gd name="T16" fmla="*/ 499180766 w 308"/>
              <a:gd name="T17" fmla="*/ 1014542964 h 308"/>
              <a:gd name="T18" fmla="*/ 470243219 w 308"/>
              <a:gd name="T19" fmla="*/ 1014542964 h 308"/>
              <a:gd name="T20" fmla="*/ 412368125 w 308"/>
              <a:gd name="T21" fmla="*/ 1064911246 h 308"/>
              <a:gd name="T22" fmla="*/ 325553583 w 308"/>
              <a:gd name="T23" fmla="*/ 1079301913 h 308"/>
              <a:gd name="T24" fmla="*/ 260441725 w 308"/>
              <a:gd name="T25" fmla="*/ 1086496298 h 308"/>
              <a:gd name="T26" fmla="*/ 217036356 w 308"/>
              <a:gd name="T27" fmla="*/ 1072105631 h 308"/>
              <a:gd name="T28" fmla="*/ 195331769 w 308"/>
              <a:gd name="T29" fmla="*/ 1014542964 h 308"/>
              <a:gd name="T30" fmla="*/ 144689636 w 308"/>
              <a:gd name="T31" fmla="*/ 1007348579 h 308"/>
              <a:gd name="T32" fmla="*/ 101282365 w 308"/>
              <a:gd name="T33" fmla="*/ 956980296 h 308"/>
              <a:gd name="T34" fmla="*/ 50642133 w 308"/>
              <a:gd name="T35" fmla="*/ 906613910 h 308"/>
              <a:gd name="T36" fmla="*/ 7234862 w 308"/>
              <a:gd name="T37" fmla="*/ 841854961 h 308"/>
              <a:gd name="T38" fmla="*/ 0 w 308"/>
              <a:gd name="T39" fmla="*/ 784292294 h 308"/>
              <a:gd name="T40" fmla="*/ 50642133 w 308"/>
              <a:gd name="T41" fmla="*/ 755510960 h 308"/>
              <a:gd name="T42" fmla="*/ 94049405 w 308"/>
              <a:gd name="T43" fmla="*/ 697948292 h 308"/>
              <a:gd name="T44" fmla="*/ 94049405 w 308"/>
              <a:gd name="T45" fmla="*/ 618800573 h 308"/>
              <a:gd name="T46" fmla="*/ 115752089 w 308"/>
              <a:gd name="T47" fmla="*/ 561237905 h 308"/>
              <a:gd name="T48" fmla="*/ 151924498 w 308"/>
              <a:gd name="T49" fmla="*/ 597213624 h 308"/>
              <a:gd name="T50" fmla="*/ 166394223 w 308"/>
              <a:gd name="T51" fmla="*/ 546845342 h 308"/>
              <a:gd name="T52" fmla="*/ 166394223 w 308"/>
              <a:gd name="T53" fmla="*/ 503673341 h 308"/>
              <a:gd name="T54" fmla="*/ 209801494 w 308"/>
              <a:gd name="T55" fmla="*/ 438916288 h 308"/>
              <a:gd name="T56" fmla="*/ 282146312 w 308"/>
              <a:gd name="T57" fmla="*/ 417329340 h 308"/>
              <a:gd name="T58" fmla="*/ 325553583 w 308"/>
              <a:gd name="T59" fmla="*/ 366962954 h 308"/>
              <a:gd name="T60" fmla="*/ 361725992 w 308"/>
              <a:gd name="T61" fmla="*/ 309400286 h 308"/>
              <a:gd name="T62" fmla="*/ 368960854 w 308"/>
              <a:gd name="T63" fmla="*/ 251837619 h 308"/>
              <a:gd name="T64" fmla="*/ 368960854 w 308"/>
              <a:gd name="T65" fmla="*/ 201469336 h 308"/>
              <a:gd name="T66" fmla="*/ 383428677 w 308"/>
              <a:gd name="T67" fmla="*/ 107930950 h 308"/>
              <a:gd name="T68" fmla="*/ 361725992 w 308"/>
              <a:gd name="T69" fmla="*/ 28781334 h 308"/>
              <a:gd name="T70" fmla="*/ 397898401 w 308"/>
              <a:gd name="T71" fmla="*/ 79149616 h 308"/>
              <a:gd name="T72" fmla="*/ 578760446 w 308"/>
              <a:gd name="T73" fmla="*/ 259032004 h 308"/>
              <a:gd name="T74" fmla="*/ 723451984 w 308"/>
              <a:gd name="T75" fmla="*/ 374157339 h 308"/>
              <a:gd name="T76" fmla="*/ 774094117 w 308"/>
              <a:gd name="T77" fmla="*/ 323790953 h 308"/>
              <a:gd name="T78" fmla="*/ 831969211 w 308"/>
              <a:gd name="T79" fmla="*/ 273422671 h 308"/>
              <a:gd name="T80" fmla="*/ 853673797 w 308"/>
              <a:gd name="T81" fmla="*/ 237446952 h 308"/>
              <a:gd name="T82" fmla="*/ 860906758 w 308"/>
              <a:gd name="T83" fmla="*/ 259032004 h 308"/>
              <a:gd name="T84" fmla="*/ 918783753 w 308"/>
              <a:gd name="T85" fmla="*/ 259032004 h 308"/>
              <a:gd name="T86" fmla="*/ 933253478 w 308"/>
              <a:gd name="T87" fmla="*/ 244641337 h 308"/>
              <a:gd name="T88" fmla="*/ 976658847 w 308"/>
              <a:gd name="T89" fmla="*/ 230250670 h 308"/>
              <a:gd name="T90" fmla="*/ 1005598296 w 308"/>
              <a:gd name="T91" fmla="*/ 201469336 h 308"/>
              <a:gd name="T92" fmla="*/ 1056238527 w 308"/>
              <a:gd name="T93" fmla="*/ 215860003 h 308"/>
              <a:gd name="T94" fmla="*/ 1077943114 w 308"/>
              <a:gd name="T95" fmla="*/ 237446952 h 308"/>
              <a:gd name="T96" fmla="*/ 1092412838 w 308"/>
              <a:gd name="T97" fmla="*/ 251837619 h 308"/>
              <a:gd name="T98" fmla="*/ 1106880660 w 308"/>
              <a:gd name="T99" fmla="*/ 295009619 h 308"/>
              <a:gd name="T100" fmla="*/ 1049005567 w 308"/>
              <a:gd name="T101" fmla="*/ 316594671 h 308"/>
              <a:gd name="T102" fmla="*/ 976658847 w 308"/>
              <a:gd name="T103" fmla="*/ 309400286 h 308"/>
              <a:gd name="T104" fmla="*/ 962191024 w 308"/>
              <a:gd name="T105" fmla="*/ 381353621 h 308"/>
              <a:gd name="T106" fmla="*/ 933253478 w 308"/>
              <a:gd name="T107" fmla="*/ 438916288 h 308"/>
              <a:gd name="T108" fmla="*/ 889846206 w 308"/>
              <a:gd name="T109" fmla="*/ 474892007 h 308"/>
              <a:gd name="T110" fmla="*/ 831969211 w 308"/>
              <a:gd name="T111" fmla="*/ 539650956 h 308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308" h="308">
                <a:moveTo>
                  <a:pt x="224" y="172"/>
                </a:moveTo>
                <a:lnTo>
                  <a:pt x="222" y="176"/>
                </a:lnTo>
                <a:lnTo>
                  <a:pt x="220" y="178"/>
                </a:lnTo>
                <a:lnTo>
                  <a:pt x="208" y="176"/>
                </a:lnTo>
                <a:lnTo>
                  <a:pt x="202" y="170"/>
                </a:lnTo>
                <a:lnTo>
                  <a:pt x="194" y="166"/>
                </a:lnTo>
                <a:lnTo>
                  <a:pt x="194" y="172"/>
                </a:lnTo>
                <a:lnTo>
                  <a:pt x="194" y="174"/>
                </a:lnTo>
                <a:lnTo>
                  <a:pt x="192" y="174"/>
                </a:lnTo>
                <a:lnTo>
                  <a:pt x="194" y="180"/>
                </a:lnTo>
                <a:lnTo>
                  <a:pt x="192" y="186"/>
                </a:lnTo>
                <a:lnTo>
                  <a:pt x="192" y="188"/>
                </a:lnTo>
                <a:lnTo>
                  <a:pt x="190" y="188"/>
                </a:lnTo>
                <a:lnTo>
                  <a:pt x="190" y="192"/>
                </a:lnTo>
                <a:lnTo>
                  <a:pt x="190" y="194"/>
                </a:lnTo>
                <a:lnTo>
                  <a:pt x="190" y="196"/>
                </a:lnTo>
                <a:lnTo>
                  <a:pt x="186" y="196"/>
                </a:lnTo>
                <a:lnTo>
                  <a:pt x="182" y="204"/>
                </a:lnTo>
                <a:lnTo>
                  <a:pt x="182" y="206"/>
                </a:lnTo>
                <a:lnTo>
                  <a:pt x="182" y="210"/>
                </a:lnTo>
                <a:lnTo>
                  <a:pt x="182" y="216"/>
                </a:lnTo>
                <a:lnTo>
                  <a:pt x="182" y="218"/>
                </a:lnTo>
                <a:lnTo>
                  <a:pt x="180" y="222"/>
                </a:lnTo>
                <a:lnTo>
                  <a:pt x="176" y="224"/>
                </a:lnTo>
                <a:lnTo>
                  <a:pt x="172" y="228"/>
                </a:lnTo>
                <a:lnTo>
                  <a:pt x="172" y="232"/>
                </a:lnTo>
                <a:lnTo>
                  <a:pt x="170" y="234"/>
                </a:lnTo>
                <a:lnTo>
                  <a:pt x="170" y="236"/>
                </a:lnTo>
                <a:lnTo>
                  <a:pt x="168" y="240"/>
                </a:lnTo>
                <a:lnTo>
                  <a:pt x="168" y="242"/>
                </a:lnTo>
                <a:lnTo>
                  <a:pt x="166" y="246"/>
                </a:lnTo>
                <a:lnTo>
                  <a:pt x="166" y="248"/>
                </a:lnTo>
                <a:lnTo>
                  <a:pt x="164" y="252"/>
                </a:lnTo>
                <a:lnTo>
                  <a:pt x="164" y="254"/>
                </a:lnTo>
                <a:lnTo>
                  <a:pt x="168" y="254"/>
                </a:lnTo>
                <a:lnTo>
                  <a:pt x="170" y="256"/>
                </a:lnTo>
                <a:lnTo>
                  <a:pt x="168" y="258"/>
                </a:lnTo>
                <a:lnTo>
                  <a:pt x="164" y="262"/>
                </a:lnTo>
                <a:lnTo>
                  <a:pt x="164" y="264"/>
                </a:lnTo>
                <a:lnTo>
                  <a:pt x="166" y="266"/>
                </a:lnTo>
                <a:lnTo>
                  <a:pt x="168" y="264"/>
                </a:lnTo>
                <a:lnTo>
                  <a:pt x="166" y="266"/>
                </a:lnTo>
                <a:lnTo>
                  <a:pt x="164" y="268"/>
                </a:lnTo>
                <a:lnTo>
                  <a:pt x="164" y="270"/>
                </a:lnTo>
                <a:lnTo>
                  <a:pt x="162" y="270"/>
                </a:lnTo>
                <a:lnTo>
                  <a:pt x="160" y="276"/>
                </a:lnTo>
                <a:lnTo>
                  <a:pt x="156" y="276"/>
                </a:lnTo>
                <a:lnTo>
                  <a:pt x="154" y="276"/>
                </a:lnTo>
                <a:lnTo>
                  <a:pt x="154" y="272"/>
                </a:lnTo>
                <a:lnTo>
                  <a:pt x="152" y="270"/>
                </a:lnTo>
                <a:lnTo>
                  <a:pt x="150" y="272"/>
                </a:lnTo>
                <a:lnTo>
                  <a:pt x="148" y="276"/>
                </a:lnTo>
                <a:lnTo>
                  <a:pt x="140" y="282"/>
                </a:lnTo>
                <a:lnTo>
                  <a:pt x="138" y="282"/>
                </a:lnTo>
                <a:lnTo>
                  <a:pt x="136" y="284"/>
                </a:lnTo>
                <a:lnTo>
                  <a:pt x="136" y="282"/>
                </a:lnTo>
                <a:lnTo>
                  <a:pt x="134" y="282"/>
                </a:lnTo>
                <a:lnTo>
                  <a:pt x="134" y="280"/>
                </a:lnTo>
                <a:lnTo>
                  <a:pt x="132" y="280"/>
                </a:lnTo>
                <a:lnTo>
                  <a:pt x="130" y="282"/>
                </a:lnTo>
                <a:lnTo>
                  <a:pt x="132" y="286"/>
                </a:lnTo>
                <a:lnTo>
                  <a:pt x="126" y="292"/>
                </a:lnTo>
                <a:lnTo>
                  <a:pt x="124" y="292"/>
                </a:lnTo>
                <a:lnTo>
                  <a:pt x="122" y="292"/>
                </a:lnTo>
                <a:lnTo>
                  <a:pt x="120" y="294"/>
                </a:lnTo>
                <a:lnTo>
                  <a:pt x="114" y="296"/>
                </a:lnTo>
                <a:lnTo>
                  <a:pt x="108" y="300"/>
                </a:lnTo>
                <a:lnTo>
                  <a:pt x="102" y="296"/>
                </a:lnTo>
                <a:lnTo>
                  <a:pt x="96" y="294"/>
                </a:lnTo>
                <a:lnTo>
                  <a:pt x="94" y="296"/>
                </a:lnTo>
                <a:lnTo>
                  <a:pt x="94" y="298"/>
                </a:lnTo>
                <a:lnTo>
                  <a:pt x="90" y="300"/>
                </a:lnTo>
                <a:lnTo>
                  <a:pt x="88" y="302"/>
                </a:lnTo>
                <a:lnTo>
                  <a:pt x="86" y="304"/>
                </a:lnTo>
                <a:lnTo>
                  <a:pt x="78" y="308"/>
                </a:lnTo>
                <a:lnTo>
                  <a:pt x="76" y="304"/>
                </a:lnTo>
                <a:lnTo>
                  <a:pt x="72" y="304"/>
                </a:lnTo>
                <a:lnTo>
                  <a:pt x="72" y="302"/>
                </a:lnTo>
                <a:lnTo>
                  <a:pt x="70" y="300"/>
                </a:lnTo>
                <a:lnTo>
                  <a:pt x="66" y="302"/>
                </a:lnTo>
                <a:lnTo>
                  <a:pt x="64" y="302"/>
                </a:lnTo>
                <a:lnTo>
                  <a:pt x="64" y="300"/>
                </a:lnTo>
                <a:lnTo>
                  <a:pt x="62" y="298"/>
                </a:lnTo>
                <a:lnTo>
                  <a:pt x="60" y="298"/>
                </a:lnTo>
                <a:lnTo>
                  <a:pt x="58" y="296"/>
                </a:lnTo>
                <a:lnTo>
                  <a:pt x="58" y="292"/>
                </a:lnTo>
                <a:lnTo>
                  <a:pt x="54" y="288"/>
                </a:lnTo>
                <a:lnTo>
                  <a:pt x="54" y="286"/>
                </a:lnTo>
                <a:lnTo>
                  <a:pt x="56" y="284"/>
                </a:lnTo>
                <a:lnTo>
                  <a:pt x="54" y="282"/>
                </a:lnTo>
                <a:lnTo>
                  <a:pt x="48" y="282"/>
                </a:lnTo>
                <a:lnTo>
                  <a:pt x="48" y="284"/>
                </a:lnTo>
                <a:lnTo>
                  <a:pt x="46" y="282"/>
                </a:lnTo>
                <a:lnTo>
                  <a:pt x="42" y="282"/>
                </a:lnTo>
                <a:lnTo>
                  <a:pt x="42" y="280"/>
                </a:lnTo>
                <a:lnTo>
                  <a:pt x="40" y="280"/>
                </a:lnTo>
                <a:lnTo>
                  <a:pt x="38" y="276"/>
                </a:lnTo>
                <a:lnTo>
                  <a:pt x="38" y="278"/>
                </a:lnTo>
                <a:lnTo>
                  <a:pt x="34" y="276"/>
                </a:lnTo>
                <a:lnTo>
                  <a:pt x="30" y="272"/>
                </a:lnTo>
                <a:lnTo>
                  <a:pt x="26" y="268"/>
                </a:lnTo>
                <a:lnTo>
                  <a:pt x="28" y="266"/>
                </a:lnTo>
                <a:lnTo>
                  <a:pt x="26" y="264"/>
                </a:lnTo>
                <a:lnTo>
                  <a:pt x="20" y="264"/>
                </a:lnTo>
                <a:lnTo>
                  <a:pt x="18" y="256"/>
                </a:lnTo>
                <a:lnTo>
                  <a:pt x="16" y="256"/>
                </a:lnTo>
                <a:lnTo>
                  <a:pt x="12" y="254"/>
                </a:lnTo>
                <a:lnTo>
                  <a:pt x="14" y="252"/>
                </a:lnTo>
                <a:lnTo>
                  <a:pt x="14" y="250"/>
                </a:lnTo>
                <a:lnTo>
                  <a:pt x="10" y="248"/>
                </a:lnTo>
                <a:lnTo>
                  <a:pt x="4" y="238"/>
                </a:lnTo>
                <a:lnTo>
                  <a:pt x="0" y="236"/>
                </a:lnTo>
                <a:lnTo>
                  <a:pt x="0" y="234"/>
                </a:lnTo>
                <a:lnTo>
                  <a:pt x="2" y="234"/>
                </a:lnTo>
                <a:lnTo>
                  <a:pt x="2" y="232"/>
                </a:lnTo>
                <a:lnTo>
                  <a:pt x="0" y="228"/>
                </a:lnTo>
                <a:lnTo>
                  <a:pt x="2" y="226"/>
                </a:lnTo>
                <a:lnTo>
                  <a:pt x="4" y="226"/>
                </a:lnTo>
                <a:lnTo>
                  <a:pt x="2" y="222"/>
                </a:lnTo>
                <a:lnTo>
                  <a:pt x="0" y="218"/>
                </a:lnTo>
                <a:lnTo>
                  <a:pt x="0" y="212"/>
                </a:lnTo>
                <a:lnTo>
                  <a:pt x="2" y="212"/>
                </a:lnTo>
                <a:lnTo>
                  <a:pt x="4" y="212"/>
                </a:lnTo>
                <a:lnTo>
                  <a:pt x="8" y="212"/>
                </a:lnTo>
                <a:lnTo>
                  <a:pt x="12" y="210"/>
                </a:lnTo>
                <a:lnTo>
                  <a:pt x="14" y="210"/>
                </a:lnTo>
                <a:lnTo>
                  <a:pt x="18" y="208"/>
                </a:lnTo>
                <a:lnTo>
                  <a:pt x="18" y="206"/>
                </a:lnTo>
                <a:lnTo>
                  <a:pt x="18" y="196"/>
                </a:lnTo>
                <a:lnTo>
                  <a:pt x="20" y="194"/>
                </a:lnTo>
                <a:lnTo>
                  <a:pt x="24" y="194"/>
                </a:lnTo>
                <a:lnTo>
                  <a:pt x="26" y="194"/>
                </a:lnTo>
                <a:lnTo>
                  <a:pt x="26" y="190"/>
                </a:lnTo>
                <a:lnTo>
                  <a:pt x="24" y="186"/>
                </a:lnTo>
                <a:lnTo>
                  <a:pt x="24" y="182"/>
                </a:lnTo>
                <a:lnTo>
                  <a:pt x="20" y="178"/>
                </a:lnTo>
                <a:lnTo>
                  <a:pt x="20" y="176"/>
                </a:lnTo>
                <a:lnTo>
                  <a:pt x="26" y="172"/>
                </a:lnTo>
                <a:lnTo>
                  <a:pt x="26" y="166"/>
                </a:lnTo>
                <a:lnTo>
                  <a:pt x="26" y="162"/>
                </a:lnTo>
                <a:lnTo>
                  <a:pt x="28" y="160"/>
                </a:lnTo>
                <a:lnTo>
                  <a:pt x="28" y="158"/>
                </a:lnTo>
                <a:lnTo>
                  <a:pt x="30" y="156"/>
                </a:lnTo>
                <a:lnTo>
                  <a:pt x="32" y="156"/>
                </a:lnTo>
                <a:lnTo>
                  <a:pt x="34" y="158"/>
                </a:lnTo>
                <a:lnTo>
                  <a:pt x="38" y="158"/>
                </a:lnTo>
                <a:lnTo>
                  <a:pt x="40" y="162"/>
                </a:lnTo>
                <a:lnTo>
                  <a:pt x="40" y="164"/>
                </a:lnTo>
                <a:lnTo>
                  <a:pt x="40" y="166"/>
                </a:lnTo>
                <a:lnTo>
                  <a:pt x="42" y="166"/>
                </a:lnTo>
                <a:lnTo>
                  <a:pt x="44" y="164"/>
                </a:lnTo>
                <a:lnTo>
                  <a:pt x="44" y="160"/>
                </a:lnTo>
                <a:lnTo>
                  <a:pt x="48" y="162"/>
                </a:lnTo>
                <a:lnTo>
                  <a:pt x="48" y="160"/>
                </a:lnTo>
                <a:lnTo>
                  <a:pt x="48" y="158"/>
                </a:lnTo>
                <a:lnTo>
                  <a:pt x="46" y="152"/>
                </a:lnTo>
                <a:lnTo>
                  <a:pt x="44" y="150"/>
                </a:lnTo>
                <a:lnTo>
                  <a:pt x="44" y="148"/>
                </a:lnTo>
                <a:lnTo>
                  <a:pt x="46" y="148"/>
                </a:lnTo>
                <a:lnTo>
                  <a:pt x="48" y="146"/>
                </a:lnTo>
                <a:lnTo>
                  <a:pt x="48" y="144"/>
                </a:lnTo>
                <a:lnTo>
                  <a:pt x="46" y="140"/>
                </a:lnTo>
                <a:lnTo>
                  <a:pt x="48" y="136"/>
                </a:lnTo>
                <a:lnTo>
                  <a:pt x="50" y="134"/>
                </a:lnTo>
                <a:lnTo>
                  <a:pt x="50" y="132"/>
                </a:lnTo>
                <a:lnTo>
                  <a:pt x="50" y="130"/>
                </a:lnTo>
                <a:lnTo>
                  <a:pt x="58" y="130"/>
                </a:lnTo>
                <a:lnTo>
                  <a:pt x="58" y="122"/>
                </a:lnTo>
                <a:lnTo>
                  <a:pt x="62" y="116"/>
                </a:lnTo>
                <a:lnTo>
                  <a:pt x="64" y="116"/>
                </a:lnTo>
                <a:lnTo>
                  <a:pt x="70" y="120"/>
                </a:lnTo>
                <a:lnTo>
                  <a:pt x="72" y="120"/>
                </a:lnTo>
                <a:lnTo>
                  <a:pt x="74" y="116"/>
                </a:lnTo>
                <a:lnTo>
                  <a:pt x="78" y="116"/>
                </a:lnTo>
                <a:lnTo>
                  <a:pt x="78" y="114"/>
                </a:lnTo>
                <a:lnTo>
                  <a:pt x="80" y="114"/>
                </a:lnTo>
                <a:lnTo>
                  <a:pt x="80" y="112"/>
                </a:lnTo>
                <a:lnTo>
                  <a:pt x="86" y="106"/>
                </a:lnTo>
                <a:lnTo>
                  <a:pt x="86" y="104"/>
                </a:lnTo>
                <a:lnTo>
                  <a:pt x="90" y="102"/>
                </a:lnTo>
                <a:lnTo>
                  <a:pt x="90" y="100"/>
                </a:lnTo>
                <a:lnTo>
                  <a:pt x="92" y="98"/>
                </a:lnTo>
                <a:lnTo>
                  <a:pt x="94" y="94"/>
                </a:lnTo>
                <a:lnTo>
                  <a:pt x="96" y="94"/>
                </a:lnTo>
                <a:lnTo>
                  <a:pt x="96" y="88"/>
                </a:lnTo>
                <a:lnTo>
                  <a:pt x="100" y="86"/>
                </a:lnTo>
                <a:lnTo>
                  <a:pt x="100" y="84"/>
                </a:lnTo>
                <a:lnTo>
                  <a:pt x="96" y="82"/>
                </a:lnTo>
                <a:lnTo>
                  <a:pt x="96" y="80"/>
                </a:lnTo>
                <a:lnTo>
                  <a:pt x="100" y="74"/>
                </a:lnTo>
                <a:lnTo>
                  <a:pt x="100" y="72"/>
                </a:lnTo>
                <a:lnTo>
                  <a:pt x="102" y="70"/>
                </a:lnTo>
                <a:lnTo>
                  <a:pt x="100" y="68"/>
                </a:lnTo>
                <a:lnTo>
                  <a:pt x="100" y="66"/>
                </a:lnTo>
                <a:lnTo>
                  <a:pt x="102" y="66"/>
                </a:lnTo>
                <a:lnTo>
                  <a:pt x="102" y="64"/>
                </a:lnTo>
                <a:lnTo>
                  <a:pt x="102" y="60"/>
                </a:lnTo>
                <a:lnTo>
                  <a:pt x="102" y="56"/>
                </a:lnTo>
                <a:lnTo>
                  <a:pt x="102" y="44"/>
                </a:lnTo>
                <a:lnTo>
                  <a:pt x="102" y="42"/>
                </a:lnTo>
                <a:lnTo>
                  <a:pt x="104" y="40"/>
                </a:lnTo>
                <a:lnTo>
                  <a:pt x="104" y="36"/>
                </a:lnTo>
                <a:lnTo>
                  <a:pt x="106" y="34"/>
                </a:lnTo>
                <a:lnTo>
                  <a:pt x="106" y="30"/>
                </a:lnTo>
                <a:lnTo>
                  <a:pt x="106" y="24"/>
                </a:lnTo>
                <a:lnTo>
                  <a:pt x="104" y="24"/>
                </a:lnTo>
                <a:lnTo>
                  <a:pt x="104" y="14"/>
                </a:lnTo>
                <a:lnTo>
                  <a:pt x="102" y="14"/>
                </a:lnTo>
                <a:lnTo>
                  <a:pt x="102" y="10"/>
                </a:lnTo>
                <a:lnTo>
                  <a:pt x="100" y="8"/>
                </a:lnTo>
                <a:lnTo>
                  <a:pt x="100" y="6"/>
                </a:lnTo>
                <a:lnTo>
                  <a:pt x="102" y="4"/>
                </a:lnTo>
                <a:lnTo>
                  <a:pt x="104" y="4"/>
                </a:lnTo>
                <a:lnTo>
                  <a:pt x="106" y="0"/>
                </a:lnTo>
                <a:lnTo>
                  <a:pt x="108" y="14"/>
                </a:lnTo>
                <a:lnTo>
                  <a:pt x="110" y="22"/>
                </a:lnTo>
                <a:lnTo>
                  <a:pt x="114" y="42"/>
                </a:lnTo>
                <a:lnTo>
                  <a:pt x="116" y="54"/>
                </a:lnTo>
                <a:lnTo>
                  <a:pt x="118" y="58"/>
                </a:lnTo>
                <a:lnTo>
                  <a:pt x="120" y="80"/>
                </a:lnTo>
                <a:lnTo>
                  <a:pt x="126" y="80"/>
                </a:lnTo>
                <a:lnTo>
                  <a:pt x="160" y="72"/>
                </a:lnTo>
                <a:lnTo>
                  <a:pt x="170" y="72"/>
                </a:lnTo>
                <a:lnTo>
                  <a:pt x="190" y="68"/>
                </a:lnTo>
                <a:lnTo>
                  <a:pt x="196" y="114"/>
                </a:lnTo>
                <a:lnTo>
                  <a:pt x="196" y="112"/>
                </a:lnTo>
                <a:lnTo>
                  <a:pt x="198" y="112"/>
                </a:lnTo>
                <a:lnTo>
                  <a:pt x="200" y="104"/>
                </a:lnTo>
                <a:lnTo>
                  <a:pt x="202" y="102"/>
                </a:lnTo>
                <a:lnTo>
                  <a:pt x="208" y="102"/>
                </a:lnTo>
                <a:lnTo>
                  <a:pt x="208" y="100"/>
                </a:lnTo>
                <a:lnTo>
                  <a:pt x="208" y="98"/>
                </a:lnTo>
                <a:lnTo>
                  <a:pt x="214" y="94"/>
                </a:lnTo>
                <a:lnTo>
                  <a:pt x="214" y="90"/>
                </a:lnTo>
                <a:lnTo>
                  <a:pt x="216" y="90"/>
                </a:lnTo>
                <a:lnTo>
                  <a:pt x="216" y="86"/>
                </a:lnTo>
                <a:lnTo>
                  <a:pt x="220" y="84"/>
                </a:lnTo>
                <a:lnTo>
                  <a:pt x="226" y="86"/>
                </a:lnTo>
                <a:lnTo>
                  <a:pt x="226" y="84"/>
                </a:lnTo>
                <a:lnTo>
                  <a:pt x="230" y="76"/>
                </a:lnTo>
                <a:lnTo>
                  <a:pt x="232" y="74"/>
                </a:lnTo>
                <a:lnTo>
                  <a:pt x="236" y="72"/>
                </a:lnTo>
                <a:lnTo>
                  <a:pt x="232" y="72"/>
                </a:lnTo>
                <a:lnTo>
                  <a:pt x="236" y="70"/>
                </a:lnTo>
                <a:lnTo>
                  <a:pt x="236" y="68"/>
                </a:lnTo>
                <a:lnTo>
                  <a:pt x="236" y="66"/>
                </a:lnTo>
                <a:lnTo>
                  <a:pt x="236" y="68"/>
                </a:lnTo>
                <a:lnTo>
                  <a:pt x="238" y="68"/>
                </a:lnTo>
                <a:lnTo>
                  <a:pt x="240" y="68"/>
                </a:lnTo>
                <a:lnTo>
                  <a:pt x="238" y="70"/>
                </a:lnTo>
                <a:lnTo>
                  <a:pt x="236" y="70"/>
                </a:lnTo>
                <a:lnTo>
                  <a:pt x="238" y="72"/>
                </a:lnTo>
                <a:lnTo>
                  <a:pt x="240" y="72"/>
                </a:lnTo>
                <a:lnTo>
                  <a:pt x="244" y="74"/>
                </a:lnTo>
                <a:lnTo>
                  <a:pt x="246" y="74"/>
                </a:lnTo>
                <a:lnTo>
                  <a:pt x="248" y="74"/>
                </a:lnTo>
                <a:lnTo>
                  <a:pt x="252" y="74"/>
                </a:lnTo>
                <a:lnTo>
                  <a:pt x="254" y="72"/>
                </a:lnTo>
                <a:lnTo>
                  <a:pt x="256" y="72"/>
                </a:lnTo>
                <a:lnTo>
                  <a:pt x="258" y="72"/>
                </a:lnTo>
                <a:lnTo>
                  <a:pt x="258" y="70"/>
                </a:lnTo>
                <a:lnTo>
                  <a:pt x="260" y="70"/>
                </a:lnTo>
                <a:lnTo>
                  <a:pt x="256" y="68"/>
                </a:lnTo>
                <a:lnTo>
                  <a:pt x="258" y="68"/>
                </a:lnTo>
                <a:lnTo>
                  <a:pt x="260" y="68"/>
                </a:lnTo>
                <a:lnTo>
                  <a:pt x="258" y="64"/>
                </a:lnTo>
                <a:lnTo>
                  <a:pt x="260" y="64"/>
                </a:lnTo>
                <a:lnTo>
                  <a:pt x="262" y="64"/>
                </a:lnTo>
                <a:lnTo>
                  <a:pt x="262" y="60"/>
                </a:lnTo>
                <a:lnTo>
                  <a:pt x="270" y="64"/>
                </a:lnTo>
                <a:lnTo>
                  <a:pt x="270" y="60"/>
                </a:lnTo>
                <a:lnTo>
                  <a:pt x="270" y="58"/>
                </a:lnTo>
                <a:lnTo>
                  <a:pt x="270" y="56"/>
                </a:lnTo>
                <a:lnTo>
                  <a:pt x="272" y="56"/>
                </a:lnTo>
                <a:lnTo>
                  <a:pt x="274" y="54"/>
                </a:lnTo>
                <a:lnTo>
                  <a:pt x="278" y="56"/>
                </a:lnTo>
                <a:lnTo>
                  <a:pt x="284" y="58"/>
                </a:lnTo>
                <a:lnTo>
                  <a:pt x="288" y="60"/>
                </a:lnTo>
                <a:lnTo>
                  <a:pt x="288" y="58"/>
                </a:lnTo>
                <a:lnTo>
                  <a:pt x="290" y="60"/>
                </a:lnTo>
                <a:lnTo>
                  <a:pt x="290" y="58"/>
                </a:lnTo>
                <a:lnTo>
                  <a:pt x="292" y="60"/>
                </a:lnTo>
                <a:lnTo>
                  <a:pt x="292" y="58"/>
                </a:lnTo>
                <a:lnTo>
                  <a:pt x="296" y="58"/>
                </a:lnTo>
                <a:lnTo>
                  <a:pt x="298" y="58"/>
                </a:lnTo>
                <a:lnTo>
                  <a:pt x="298" y="60"/>
                </a:lnTo>
                <a:lnTo>
                  <a:pt x="296" y="64"/>
                </a:lnTo>
                <a:lnTo>
                  <a:pt x="298" y="66"/>
                </a:lnTo>
                <a:lnTo>
                  <a:pt x="300" y="66"/>
                </a:lnTo>
                <a:lnTo>
                  <a:pt x="298" y="68"/>
                </a:lnTo>
                <a:lnTo>
                  <a:pt x="300" y="68"/>
                </a:lnTo>
                <a:lnTo>
                  <a:pt x="304" y="66"/>
                </a:lnTo>
                <a:lnTo>
                  <a:pt x="302" y="68"/>
                </a:lnTo>
                <a:lnTo>
                  <a:pt x="302" y="70"/>
                </a:lnTo>
                <a:lnTo>
                  <a:pt x="302" y="72"/>
                </a:lnTo>
                <a:lnTo>
                  <a:pt x="306" y="72"/>
                </a:lnTo>
                <a:lnTo>
                  <a:pt x="306" y="74"/>
                </a:lnTo>
                <a:lnTo>
                  <a:pt x="306" y="76"/>
                </a:lnTo>
                <a:lnTo>
                  <a:pt x="306" y="80"/>
                </a:lnTo>
                <a:lnTo>
                  <a:pt x="306" y="82"/>
                </a:lnTo>
                <a:lnTo>
                  <a:pt x="308" y="82"/>
                </a:lnTo>
                <a:lnTo>
                  <a:pt x="306" y="84"/>
                </a:lnTo>
                <a:lnTo>
                  <a:pt x="306" y="88"/>
                </a:lnTo>
                <a:lnTo>
                  <a:pt x="306" y="94"/>
                </a:lnTo>
                <a:lnTo>
                  <a:pt x="306" y="98"/>
                </a:lnTo>
                <a:lnTo>
                  <a:pt x="290" y="88"/>
                </a:lnTo>
                <a:lnTo>
                  <a:pt x="274" y="82"/>
                </a:lnTo>
                <a:lnTo>
                  <a:pt x="272" y="80"/>
                </a:lnTo>
                <a:lnTo>
                  <a:pt x="268" y="76"/>
                </a:lnTo>
                <a:lnTo>
                  <a:pt x="268" y="84"/>
                </a:lnTo>
                <a:lnTo>
                  <a:pt x="268" y="86"/>
                </a:lnTo>
                <a:lnTo>
                  <a:pt x="270" y="86"/>
                </a:lnTo>
                <a:lnTo>
                  <a:pt x="266" y="96"/>
                </a:lnTo>
                <a:lnTo>
                  <a:pt x="268" y="96"/>
                </a:lnTo>
                <a:lnTo>
                  <a:pt x="266" y="100"/>
                </a:lnTo>
                <a:lnTo>
                  <a:pt x="268" y="102"/>
                </a:lnTo>
                <a:lnTo>
                  <a:pt x="266" y="104"/>
                </a:lnTo>
                <a:lnTo>
                  <a:pt x="266" y="106"/>
                </a:lnTo>
                <a:lnTo>
                  <a:pt x="262" y="110"/>
                </a:lnTo>
                <a:lnTo>
                  <a:pt x="260" y="114"/>
                </a:lnTo>
                <a:lnTo>
                  <a:pt x="258" y="116"/>
                </a:lnTo>
                <a:lnTo>
                  <a:pt x="260" y="116"/>
                </a:lnTo>
                <a:lnTo>
                  <a:pt x="260" y="118"/>
                </a:lnTo>
                <a:lnTo>
                  <a:pt x="258" y="122"/>
                </a:lnTo>
                <a:lnTo>
                  <a:pt x="256" y="120"/>
                </a:lnTo>
                <a:lnTo>
                  <a:pt x="256" y="122"/>
                </a:lnTo>
                <a:lnTo>
                  <a:pt x="254" y="128"/>
                </a:lnTo>
                <a:lnTo>
                  <a:pt x="252" y="128"/>
                </a:lnTo>
                <a:lnTo>
                  <a:pt x="248" y="128"/>
                </a:lnTo>
                <a:lnTo>
                  <a:pt x="246" y="132"/>
                </a:lnTo>
                <a:lnTo>
                  <a:pt x="244" y="136"/>
                </a:lnTo>
                <a:lnTo>
                  <a:pt x="244" y="142"/>
                </a:lnTo>
                <a:lnTo>
                  <a:pt x="232" y="136"/>
                </a:lnTo>
                <a:lnTo>
                  <a:pt x="230" y="142"/>
                </a:lnTo>
                <a:lnTo>
                  <a:pt x="230" y="146"/>
                </a:lnTo>
                <a:lnTo>
                  <a:pt x="230" y="150"/>
                </a:lnTo>
                <a:lnTo>
                  <a:pt x="230" y="152"/>
                </a:lnTo>
                <a:lnTo>
                  <a:pt x="228" y="152"/>
                </a:lnTo>
                <a:lnTo>
                  <a:pt x="228" y="156"/>
                </a:lnTo>
                <a:lnTo>
                  <a:pt x="224" y="172"/>
                </a:lnTo>
                <a:close/>
              </a:path>
            </a:pathLst>
          </a:cu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1" name="Freeform 283"/>
          <p:cNvSpPr>
            <a:spLocks/>
          </p:cNvSpPr>
          <p:nvPr/>
        </p:nvSpPr>
        <p:spPr bwMode="auto">
          <a:xfrm>
            <a:off x="6654800" y="2490788"/>
            <a:ext cx="585788" cy="285750"/>
          </a:xfrm>
          <a:custGeom>
            <a:avLst/>
            <a:gdLst>
              <a:gd name="T0" fmla="*/ 1049005567 w 308"/>
              <a:gd name="T1" fmla="*/ 355644450 h 150"/>
              <a:gd name="T2" fmla="*/ 1085177976 w 308"/>
              <a:gd name="T3" fmla="*/ 435483000 h 150"/>
              <a:gd name="T4" fmla="*/ 1012833158 w 308"/>
              <a:gd name="T5" fmla="*/ 522579600 h 150"/>
              <a:gd name="T6" fmla="*/ 947721300 w 308"/>
              <a:gd name="T7" fmla="*/ 457257150 h 150"/>
              <a:gd name="T8" fmla="*/ 918783753 w 308"/>
              <a:gd name="T9" fmla="*/ 449999100 h 150"/>
              <a:gd name="T10" fmla="*/ 831969211 w 308"/>
              <a:gd name="T11" fmla="*/ 413708850 h 150"/>
              <a:gd name="T12" fmla="*/ 882611344 w 308"/>
              <a:gd name="T13" fmla="*/ 355644450 h 150"/>
              <a:gd name="T14" fmla="*/ 846438935 w 308"/>
              <a:gd name="T15" fmla="*/ 326612250 h 150"/>
              <a:gd name="T16" fmla="*/ 795796802 w 308"/>
              <a:gd name="T17" fmla="*/ 341128350 h 150"/>
              <a:gd name="T18" fmla="*/ 839204073 w 308"/>
              <a:gd name="T19" fmla="*/ 268547850 h 150"/>
              <a:gd name="T20" fmla="*/ 839204073 w 308"/>
              <a:gd name="T21" fmla="*/ 261289800 h 150"/>
              <a:gd name="T22" fmla="*/ 795796802 w 308"/>
              <a:gd name="T23" fmla="*/ 195967350 h 150"/>
              <a:gd name="T24" fmla="*/ 875376482 w 308"/>
              <a:gd name="T25" fmla="*/ 108870750 h 150"/>
              <a:gd name="T26" fmla="*/ 810266526 w 308"/>
              <a:gd name="T27" fmla="*/ 58064400 h 150"/>
              <a:gd name="T28" fmla="*/ 745154668 w 308"/>
              <a:gd name="T29" fmla="*/ 123386850 h 150"/>
              <a:gd name="T30" fmla="*/ 716217122 w 308"/>
              <a:gd name="T31" fmla="*/ 181451250 h 150"/>
              <a:gd name="T32" fmla="*/ 716217122 w 308"/>
              <a:gd name="T33" fmla="*/ 195967350 h 150"/>
              <a:gd name="T34" fmla="*/ 752389531 w 308"/>
              <a:gd name="T35" fmla="*/ 341128350 h 150"/>
              <a:gd name="T36" fmla="*/ 803031664 w 308"/>
              <a:gd name="T37" fmla="*/ 457257150 h 150"/>
              <a:gd name="T38" fmla="*/ 831969211 w 308"/>
              <a:gd name="T39" fmla="*/ 486289350 h 150"/>
              <a:gd name="T40" fmla="*/ 694514437 w 308"/>
              <a:gd name="T41" fmla="*/ 457257150 h 150"/>
              <a:gd name="T42" fmla="*/ 607699895 w 308"/>
              <a:gd name="T43" fmla="*/ 471773250 h 150"/>
              <a:gd name="T44" fmla="*/ 614934757 w 308"/>
              <a:gd name="T45" fmla="*/ 384676650 h 150"/>
              <a:gd name="T46" fmla="*/ 622167717 w 308"/>
              <a:gd name="T47" fmla="*/ 341128350 h 150"/>
              <a:gd name="T48" fmla="*/ 593230170 w 308"/>
              <a:gd name="T49" fmla="*/ 304838100 h 150"/>
              <a:gd name="T50" fmla="*/ 535355077 w 308"/>
              <a:gd name="T51" fmla="*/ 275805900 h 150"/>
              <a:gd name="T52" fmla="*/ 499180766 w 308"/>
              <a:gd name="T53" fmla="*/ 268547850 h 150"/>
              <a:gd name="T54" fmla="*/ 491947805 w 308"/>
              <a:gd name="T55" fmla="*/ 224999550 h 150"/>
              <a:gd name="T56" fmla="*/ 441305672 w 308"/>
              <a:gd name="T57" fmla="*/ 217741500 h 150"/>
              <a:gd name="T58" fmla="*/ 419601086 w 308"/>
              <a:gd name="T59" fmla="*/ 195967350 h 150"/>
              <a:gd name="T60" fmla="*/ 405133263 w 308"/>
              <a:gd name="T61" fmla="*/ 174193200 h 150"/>
              <a:gd name="T62" fmla="*/ 390663539 w 308"/>
              <a:gd name="T63" fmla="*/ 166935150 h 150"/>
              <a:gd name="T64" fmla="*/ 390663539 w 308"/>
              <a:gd name="T65" fmla="*/ 137902950 h 150"/>
              <a:gd name="T66" fmla="*/ 368960854 w 308"/>
              <a:gd name="T67" fmla="*/ 137902950 h 150"/>
              <a:gd name="T68" fmla="*/ 354491130 w 308"/>
              <a:gd name="T69" fmla="*/ 137902950 h 150"/>
              <a:gd name="T70" fmla="*/ 296616036 w 308"/>
              <a:gd name="T71" fmla="*/ 123386850 h 150"/>
              <a:gd name="T72" fmla="*/ 289381174 w 308"/>
              <a:gd name="T73" fmla="*/ 152419050 h 150"/>
              <a:gd name="T74" fmla="*/ 245973903 w 308"/>
              <a:gd name="T75" fmla="*/ 152419050 h 150"/>
              <a:gd name="T76" fmla="*/ 253208765 w 308"/>
              <a:gd name="T77" fmla="*/ 174193200 h 150"/>
              <a:gd name="T78" fmla="*/ 231504178 w 308"/>
              <a:gd name="T79" fmla="*/ 181451250 h 150"/>
              <a:gd name="T80" fmla="*/ 195331769 w 308"/>
              <a:gd name="T81" fmla="*/ 188709300 h 150"/>
              <a:gd name="T82" fmla="*/ 173629085 w 308"/>
              <a:gd name="T83" fmla="*/ 174193200 h 150"/>
              <a:gd name="T84" fmla="*/ 166394223 w 308"/>
              <a:gd name="T85" fmla="*/ 159677100 h 150"/>
              <a:gd name="T86" fmla="*/ 166394223 w 308"/>
              <a:gd name="T87" fmla="*/ 181451250 h 150"/>
              <a:gd name="T88" fmla="*/ 130221814 w 308"/>
              <a:gd name="T89" fmla="*/ 232257600 h 150"/>
              <a:gd name="T90" fmla="*/ 86814542 w 308"/>
              <a:gd name="T91" fmla="*/ 246773700 h 150"/>
              <a:gd name="T92" fmla="*/ 65109956 w 308"/>
              <a:gd name="T93" fmla="*/ 290322000 h 150"/>
              <a:gd name="T94" fmla="*/ 21702685 w 308"/>
              <a:gd name="T95" fmla="*/ 326612250 h 150"/>
              <a:gd name="T96" fmla="*/ 122986951 w 308"/>
              <a:gd name="T97" fmla="*/ 137902950 h 150"/>
              <a:gd name="T98" fmla="*/ 318318721 w 308"/>
              <a:gd name="T99" fmla="*/ 108870750 h 150"/>
              <a:gd name="T100" fmla="*/ 578760446 w 308"/>
              <a:gd name="T101" fmla="*/ 58064400 h 150"/>
              <a:gd name="T102" fmla="*/ 781327077 w 308"/>
              <a:gd name="T103" fmla="*/ 14516100 h 150"/>
              <a:gd name="T104" fmla="*/ 897079167 w 308"/>
              <a:gd name="T105" fmla="*/ 137902950 h 150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</a:gdLst>
            <a:ahLst/>
            <a:cxnLst>
              <a:cxn ang="T106">
                <a:pos x="T0" y="T1"/>
              </a:cxn>
              <a:cxn ang="T107">
                <a:pos x="T2" y="T3"/>
              </a:cxn>
              <a:cxn ang="T108">
                <a:pos x="T4" y="T5"/>
              </a:cxn>
              <a:cxn ang="T109">
                <a:pos x="T6" y="T7"/>
              </a:cxn>
              <a:cxn ang="T110">
                <a:pos x="T8" y="T9"/>
              </a:cxn>
              <a:cxn ang="T111">
                <a:pos x="T10" y="T11"/>
              </a:cxn>
              <a:cxn ang="T112">
                <a:pos x="T12" y="T13"/>
              </a:cxn>
              <a:cxn ang="T113">
                <a:pos x="T14" y="T15"/>
              </a:cxn>
              <a:cxn ang="T114">
                <a:pos x="T16" y="T17"/>
              </a:cxn>
              <a:cxn ang="T115">
                <a:pos x="T18" y="T19"/>
              </a:cxn>
              <a:cxn ang="T116">
                <a:pos x="T20" y="T21"/>
              </a:cxn>
              <a:cxn ang="T117">
                <a:pos x="T22" y="T23"/>
              </a:cxn>
              <a:cxn ang="T118">
                <a:pos x="T24" y="T25"/>
              </a:cxn>
              <a:cxn ang="T119">
                <a:pos x="T26" y="T27"/>
              </a:cxn>
              <a:cxn ang="T120">
                <a:pos x="T28" y="T29"/>
              </a:cxn>
              <a:cxn ang="T121">
                <a:pos x="T30" y="T31"/>
              </a:cxn>
              <a:cxn ang="T122">
                <a:pos x="T32" y="T33"/>
              </a:cxn>
              <a:cxn ang="T123">
                <a:pos x="T34" y="T35"/>
              </a:cxn>
              <a:cxn ang="T124">
                <a:pos x="T36" y="T37"/>
              </a:cxn>
              <a:cxn ang="T125">
                <a:pos x="T38" y="T39"/>
              </a:cxn>
              <a:cxn ang="T126">
                <a:pos x="T40" y="T41"/>
              </a:cxn>
              <a:cxn ang="T127">
                <a:pos x="T42" y="T43"/>
              </a:cxn>
              <a:cxn ang="T128">
                <a:pos x="T44" y="T45"/>
              </a:cxn>
              <a:cxn ang="T129">
                <a:pos x="T46" y="T47"/>
              </a:cxn>
              <a:cxn ang="T130">
                <a:pos x="T48" y="T49"/>
              </a:cxn>
              <a:cxn ang="T131">
                <a:pos x="T50" y="T51"/>
              </a:cxn>
              <a:cxn ang="T132">
                <a:pos x="T52" y="T53"/>
              </a:cxn>
              <a:cxn ang="T133">
                <a:pos x="T54" y="T55"/>
              </a:cxn>
              <a:cxn ang="T134">
                <a:pos x="T56" y="T57"/>
              </a:cxn>
              <a:cxn ang="T135">
                <a:pos x="T58" y="T59"/>
              </a:cxn>
              <a:cxn ang="T136">
                <a:pos x="T60" y="T61"/>
              </a:cxn>
              <a:cxn ang="T137">
                <a:pos x="T62" y="T63"/>
              </a:cxn>
              <a:cxn ang="T138">
                <a:pos x="T64" y="T65"/>
              </a:cxn>
              <a:cxn ang="T139">
                <a:pos x="T66" y="T67"/>
              </a:cxn>
              <a:cxn ang="T140">
                <a:pos x="T68" y="T69"/>
              </a:cxn>
              <a:cxn ang="T141">
                <a:pos x="T70" y="T71"/>
              </a:cxn>
              <a:cxn ang="T142">
                <a:pos x="T72" y="T73"/>
              </a:cxn>
              <a:cxn ang="T143">
                <a:pos x="T74" y="T75"/>
              </a:cxn>
              <a:cxn ang="T144">
                <a:pos x="T76" y="T77"/>
              </a:cxn>
              <a:cxn ang="T145">
                <a:pos x="T78" y="T79"/>
              </a:cxn>
              <a:cxn ang="T146">
                <a:pos x="T80" y="T81"/>
              </a:cxn>
              <a:cxn ang="T147">
                <a:pos x="T82" y="T83"/>
              </a:cxn>
              <a:cxn ang="T148">
                <a:pos x="T84" y="T85"/>
              </a:cxn>
              <a:cxn ang="T149">
                <a:pos x="T86" y="T87"/>
              </a:cxn>
              <a:cxn ang="T150">
                <a:pos x="T88" y="T89"/>
              </a:cxn>
              <a:cxn ang="T151">
                <a:pos x="T90" y="T91"/>
              </a:cxn>
              <a:cxn ang="T152">
                <a:pos x="T92" y="T93"/>
              </a:cxn>
              <a:cxn ang="T153">
                <a:pos x="T94" y="T95"/>
              </a:cxn>
              <a:cxn ang="T154">
                <a:pos x="T96" y="T97"/>
              </a:cxn>
              <a:cxn ang="T155">
                <a:pos x="T98" y="T99"/>
              </a:cxn>
              <a:cxn ang="T156">
                <a:pos x="T100" y="T101"/>
              </a:cxn>
              <a:cxn ang="T157">
                <a:pos x="T102" y="T103"/>
              </a:cxn>
              <a:cxn ang="T158">
                <a:pos x="T104" y="T105"/>
              </a:cxn>
            </a:cxnLst>
            <a:rect l="0" t="0" r="r" b="b"/>
            <a:pathLst>
              <a:path w="308" h="150">
                <a:moveTo>
                  <a:pt x="264" y="90"/>
                </a:moveTo>
                <a:lnTo>
                  <a:pt x="264" y="96"/>
                </a:lnTo>
                <a:lnTo>
                  <a:pt x="266" y="104"/>
                </a:lnTo>
                <a:lnTo>
                  <a:pt x="290" y="98"/>
                </a:lnTo>
                <a:lnTo>
                  <a:pt x="308" y="96"/>
                </a:lnTo>
                <a:lnTo>
                  <a:pt x="306" y="104"/>
                </a:lnTo>
                <a:lnTo>
                  <a:pt x="308" y="112"/>
                </a:lnTo>
                <a:lnTo>
                  <a:pt x="300" y="120"/>
                </a:lnTo>
                <a:lnTo>
                  <a:pt x="296" y="134"/>
                </a:lnTo>
                <a:lnTo>
                  <a:pt x="296" y="138"/>
                </a:lnTo>
                <a:lnTo>
                  <a:pt x="280" y="142"/>
                </a:lnTo>
                <a:lnTo>
                  <a:pt x="280" y="144"/>
                </a:lnTo>
                <a:lnTo>
                  <a:pt x="266" y="148"/>
                </a:lnTo>
                <a:lnTo>
                  <a:pt x="268" y="136"/>
                </a:lnTo>
                <a:lnTo>
                  <a:pt x="260" y="130"/>
                </a:lnTo>
                <a:lnTo>
                  <a:pt x="262" y="126"/>
                </a:lnTo>
                <a:lnTo>
                  <a:pt x="264" y="122"/>
                </a:lnTo>
                <a:lnTo>
                  <a:pt x="258" y="124"/>
                </a:lnTo>
                <a:lnTo>
                  <a:pt x="258" y="114"/>
                </a:lnTo>
                <a:lnTo>
                  <a:pt x="254" y="124"/>
                </a:lnTo>
                <a:lnTo>
                  <a:pt x="250" y="124"/>
                </a:lnTo>
                <a:lnTo>
                  <a:pt x="248" y="122"/>
                </a:lnTo>
                <a:lnTo>
                  <a:pt x="248" y="126"/>
                </a:lnTo>
                <a:lnTo>
                  <a:pt x="230" y="114"/>
                </a:lnTo>
                <a:lnTo>
                  <a:pt x="228" y="110"/>
                </a:lnTo>
                <a:lnTo>
                  <a:pt x="234" y="104"/>
                </a:lnTo>
                <a:lnTo>
                  <a:pt x="230" y="100"/>
                </a:lnTo>
                <a:lnTo>
                  <a:pt x="244" y="98"/>
                </a:lnTo>
                <a:lnTo>
                  <a:pt x="244" y="96"/>
                </a:lnTo>
                <a:lnTo>
                  <a:pt x="242" y="98"/>
                </a:lnTo>
                <a:lnTo>
                  <a:pt x="242" y="96"/>
                </a:lnTo>
                <a:lnTo>
                  <a:pt x="234" y="90"/>
                </a:lnTo>
                <a:lnTo>
                  <a:pt x="232" y="90"/>
                </a:lnTo>
                <a:lnTo>
                  <a:pt x="228" y="88"/>
                </a:lnTo>
                <a:lnTo>
                  <a:pt x="224" y="88"/>
                </a:lnTo>
                <a:lnTo>
                  <a:pt x="220" y="94"/>
                </a:lnTo>
                <a:lnTo>
                  <a:pt x="222" y="80"/>
                </a:lnTo>
                <a:lnTo>
                  <a:pt x="230" y="84"/>
                </a:lnTo>
                <a:lnTo>
                  <a:pt x="232" y="82"/>
                </a:lnTo>
                <a:lnTo>
                  <a:pt x="232" y="74"/>
                </a:lnTo>
                <a:lnTo>
                  <a:pt x="234" y="74"/>
                </a:lnTo>
                <a:lnTo>
                  <a:pt x="232" y="74"/>
                </a:lnTo>
                <a:lnTo>
                  <a:pt x="232" y="68"/>
                </a:lnTo>
                <a:lnTo>
                  <a:pt x="232" y="72"/>
                </a:lnTo>
                <a:lnTo>
                  <a:pt x="224" y="68"/>
                </a:lnTo>
                <a:lnTo>
                  <a:pt x="230" y="54"/>
                </a:lnTo>
                <a:lnTo>
                  <a:pt x="222" y="58"/>
                </a:lnTo>
                <a:lnTo>
                  <a:pt x="220" y="54"/>
                </a:lnTo>
                <a:lnTo>
                  <a:pt x="220" y="48"/>
                </a:lnTo>
                <a:lnTo>
                  <a:pt x="224" y="36"/>
                </a:lnTo>
                <a:lnTo>
                  <a:pt x="230" y="34"/>
                </a:lnTo>
                <a:lnTo>
                  <a:pt x="242" y="30"/>
                </a:lnTo>
                <a:lnTo>
                  <a:pt x="232" y="30"/>
                </a:lnTo>
                <a:lnTo>
                  <a:pt x="232" y="22"/>
                </a:lnTo>
                <a:lnTo>
                  <a:pt x="230" y="18"/>
                </a:lnTo>
                <a:lnTo>
                  <a:pt x="224" y="16"/>
                </a:lnTo>
                <a:lnTo>
                  <a:pt x="222" y="18"/>
                </a:lnTo>
                <a:lnTo>
                  <a:pt x="220" y="32"/>
                </a:lnTo>
                <a:lnTo>
                  <a:pt x="216" y="34"/>
                </a:lnTo>
                <a:lnTo>
                  <a:pt x="206" y="34"/>
                </a:lnTo>
                <a:lnTo>
                  <a:pt x="206" y="48"/>
                </a:lnTo>
                <a:lnTo>
                  <a:pt x="200" y="50"/>
                </a:lnTo>
                <a:lnTo>
                  <a:pt x="192" y="50"/>
                </a:lnTo>
                <a:lnTo>
                  <a:pt x="198" y="50"/>
                </a:lnTo>
                <a:lnTo>
                  <a:pt x="198" y="54"/>
                </a:lnTo>
                <a:lnTo>
                  <a:pt x="194" y="54"/>
                </a:lnTo>
                <a:lnTo>
                  <a:pt x="194" y="58"/>
                </a:lnTo>
                <a:lnTo>
                  <a:pt x="198" y="54"/>
                </a:lnTo>
                <a:lnTo>
                  <a:pt x="208" y="60"/>
                </a:lnTo>
                <a:lnTo>
                  <a:pt x="208" y="78"/>
                </a:lnTo>
                <a:lnTo>
                  <a:pt x="206" y="92"/>
                </a:lnTo>
                <a:lnTo>
                  <a:pt x="208" y="94"/>
                </a:lnTo>
                <a:lnTo>
                  <a:pt x="214" y="110"/>
                </a:lnTo>
                <a:lnTo>
                  <a:pt x="222" y="120"/>
                </a:lnTo>
                <a:lnTo>
                  <a:pt x="222" y="124"/>
                </a:lnTo>
                <a:lnTo>
                  <a:pt x="222" y="126"/>
                </a:lnTo>
                <a:lnTo>
                  <a:pt x="218" y="126"/>
                </a:lnTo>
                <a:lnTo>
                  <a:pt x="214" y="120"/>
                </a:lnTo>
                <a:lnTo>
                  <a:pt x="204" y="120"/>
                </a:lnTo>
                <a:lnTo>
                  <a:pt x="230" y="134"/>
                </a:lnTo>
                <a:lnTo>
                  <a:pt x="234" y="150"/>
                </a:lnTo>
                <a:lnTo>
                  <a:pt x="214" y="138"/>
                </a:lnTo>
                <a:lnTo>
                  <a:pt x="202" y="138"/>
                </a:lnTo>
                <a:lnTo>
                  <a:pt x="192" y="126"/>
                </a:lnTo>
                <a:lnTo>
                  <a:pt x="190" y="136"/>
                </a:lnTo>
                <a:lnTo>
                  <a:pt x="186" y="134"/>
                </a:lnTo>
                <a:lnTo>
                  <a:pt x="182" y="126"/>
                </a:lnTo>
                <a:lnTo>
                  <a:pt x="168" y="130"/>
                </a:lnTo>
                <a:lnTo>
                  <a:pt x="164" y="128"/>
                </a:lnTo>
                <a:lnTo>
                  <a:pt x="162" y="124"/>
                </a:lnTo>
                <a:lnTo>
                  <a:pt x="170" y="108"/>
                </a:lnTo>
                <a:lnTo>
                  <a:pt x="170" y="106"/>
                </a:lnTo>
                <a:lnTo>
                  <a:pt x="172" y="104"/>
                </a:lnTo>
                <a:lnTo>
                  <a:pt x="172" y="100"/>
                </a:lnTo>
                <a:lnTo>
                  <a:pt x="174" y="100"/>
                </a:lnTo>
                <a:lnTo>
                  <a:pt x="172" y="94"/>
                </a:lnTo>
                <a:lnTo>
                  <a:pt x="182" y="84"/>
                </a:lnTo>
                <a:lnTo>
                  <a:pt x="172" y="80"/>
                </a:lnTo>
                <a:lnTo>
                  <a:pt x="170" y="78"/>
                </a:lnTo>
                <a:lnTo>
                  <a:pt x="164" y="84"/>
                </a:lnTo>
                <a:lnTo>
                  <a:pt x="162" y="82"/>
                </a:lnTo>
                <a:lnTo>
                  <a:pt x="156" y="82"/>
                </a:lnTo>
                <a:lnTo>
                  <a:pt x="156" y="78"/>
                </a:lnTo>
                <a:lnTo>
                  <a:pt x="148" y="76"/>
                </a:lnTo>
                <a:lnTo>
                  <a:pt x="142" y="76"/>
                </a:lnTo>
                <a:lnTo>
                  <a:pt x="140" y="76"/>
                </a:lnTo>
                <a:lnTo>
                  <a:pt x="140" y="74"/>
                </a:lnTo>
                <a:lnTo>
                  <a:pt x="138" y="74"/>
                </a:lnTo>
                <a:lnTo>
                  <a:pt x="136" y="72"/>
                </a:lnTo>
                <a:lnTo>
                  <a:pt x="138" y="68"/>
                </a:lnTo>
                <a:lnTo>
                  <a:pt x="138" y="64"/>
                </a:lnTo>
                <a:lnTo>
                  <a:pt x="136" y="62"/>
                </a:lnTo>
                <a:lnTo>
                  <a:pt x="132" y="62"/>
                </a:lnTo>
                <a:lnTo>
                  <a:pt x="130" y="60"/>
                </a:lnTo>
                <a:lnTo>
                  <a:pt x="126" y="60"/>
                </a:lnTo>
                <a:lnTo>
                  <a:pt x="122" y="60"/>
                </a:lnTo>
                <a:lnTo>
                  <a:pt x="118" y="60"/>
                </a:lnTo>
                <a:lnTo>
                  <a:pt x="116" y="60"/>
                </a:lnTo>
                <a:lnTo>
                  <a:pt x="116" y="58"/>
                </a:lnTo>
                <a:lnTo>
                  <a:pt x="116" y="54"/>
                </a:lnTo>
                <a:lnTo>
                  <a:pt x="116" y="52"/>
                </a:lnTo>
                <a:lnTo>
                  <a:pt x="116" y="50"/>
                </a:lnTo>
                <a:lnTo>
                  <a:pt x="112" y="50"/>
                </a:lnTo>
                <a:lnTo>
                  <a:pt x="112" y="48"/>
                </a:lnTo>
                <a:lnTo>
                  <a:pt x="112" y="46"/>
                </a:lnTo>
                <a:lnTo>
                  <a:pt x="114" y="44"/>
                </a:lnTo>
                <a:lnTo>
                  <a:pt x="110" y="46"/>
                </a:lnTo>
                <a:lnTo>
                  <a:pt x="108" y="46"/>
                </a:lnTo>
                <a:lnTo>
                  <a:pt x="110" y="44"/>
                </a:lnTo>
                <a:lnTo>
                  <a:pt x="108" y="44"/>
                </a:lnTo>
                <a:lnTo>
                  <a:pt x="106" y="42"/>
                </a:lnTo>
                <a:lnTo>
                  <a:pt x="108" y="38"/>
                </a:lnTo>
                <a:lnTo>
                  <a:pt x="108" y="36"/>
                </a:lnTo>
                <a:lnTo>
                  <a:pt x="106" y="36"/>
                </a:lnTo>
                <a:lnTo>
                  <a:pt x="102" y="36"/>
                </a:lnTo>
                <a:lnTo>
                  <a:pt x="102" y="38"/>
                </a:lnTo>
                <a:lnTo>
                  <a:pt x="100" y="36"/>
                </a:lnTo>
                <a:lnTo>
                  <a:pt x="100" y="38"/>
                </a:lnTo>
                <a:lnTo>
                  <a:pt x="98" y="36"/>
                </a:lnTo>
                <a:lnTo>
                  <a:pt x="98" y="38"/>
                </a:lnTo>
                <a:lnTo>
                  <a:pt x="94" y="36"/>
                </a:lnTo>
                <a:lnTo>
                  <a:pt x="88" y="34"/>
                </a:lnTo>
                <a:lnTo>
                  <a:pt x="84" y="32"/>
                </a:lnTo>
                <a:lnTo>
                  <a:pt x="82" y="34"/>
                </a:lnTo>
                <a:lnTo>
                  <a:pt x="80" y="34"/>
                </a:lnTo>
                <a:lnTo>
                  <a:pt x="80" y="36"/>
                </a:lnTo>
                <a:lnTo>
                  <a:pt x="80" y="38"/>
                </a:lnTo>
                <a:lnTo>
                  <a:pt x="80" y="42"/>
                </a:lnTo>
                <a:lnTo>
                  <a:pt x="72" y="38"/>
                </a:lnTo>
                <a:lnTo>
                  <a:pt x="72" y="42"/>
                </a:lnTo>
                <a:lnTo>
                  <a:pt x="70" y="42"/>
                </a:lnTo>
                <a:lnTo>
                  <a:pt x="68" y="42"/>
                </a:lnTo>
                <a:lnTo>
                  <a:pt x="70" y="46"/>
                </a:lnTo>
                <a:lnTo>
                  <a:pt x="68" y="46"/>
                </a:lnTo>
                <a:lnTo>
                  <a:pt x="66" y="46"/>
                </a:lnTo>
                <a:lnTo>
                  <a:pt x="70" y="48"/>
                </a:lnTo>
                <a:lnTo>
                  <a:pt x="68" y="48"/>
                </a:lnTo>
                <a:lnTo>
                  <a:pt x="68" y="50"/>
                </a:lnTo>
                <a:lnTo>
                  <a:pt x="66" y="50"/>
                </a:lnTo>
                <a:lnTo>
                  <a:pt x="64" y="50"/>
                </a:lnTo>
                <a:lnTo>
                  <a:pt x="62" y="52"/>
                </a:lnTo>
                <a:lnTo>
                  <a:pt x="58" y="52"/>
                </a:lnTo>
                <a:lnTo>
                  <a:pt x="56" y="52"/>
                </a:lnTo>
                <a:lnTo>
                  <a:pt x="54" y="52"/>
                </a:lnTo>
                <a:lnTo>
                  <a:pt x="50" y="50"/>
                </a:lnTo>
                <a:lnTo>
                  <a:pt x="48" y="50"/>
                </a:lnTo>
                <a:lnTo>
                  <a:pt x="46" y="48"/>
                </a:lnTo>
                <a:lnTo>
                  <a:pt x="48" y="48"/>
                </a:lnTo>
                <a:lnTo>
                  <a:pt x="50" y="46"/>
                </a:lnTo>
                <a:lnTo>
                  <a:pt x="48" y="46"/>
                </a:lnTo>
                <a:lnTo>
                  <a:pt x="46" y="46"/>
                </a:lnTo>
                <a:lnTo>
                  <a:pt x="46" y="44"/>
                </a:lnTo>
                <a:lnTo>
                  <a:pt x="46" y="46"/>
                </a:lnTo>
                <a:lnTo>
                  <a:pt x="46" y="48"/>
                </a:lnTo>
                <a:lnTo>
                  <a:pt x="42" y="50"/>
                </a:lnTo>
                <a:lnTo>
                  <a:pt x="46" y="50"/>
                </a:lnTo>
                <a:lnTo>
                  <a:pt x="42" y="52"/>
                </a:lnTo>
                <a:lnTo>
                  <a:pt x="40" y="54"/>
                </a:lnTo>
                <a:lnTo>
                  <a:pt x="36" y="62"/>
                </a:lnTo>
                <a:lnTo>
                  <a:pt x="36" y="64"/>
                </a:lnTo>
                <a:lnTo>
                  <a:pt x="30" y="62"/>
                </a:lnTo>
                <a:lnTo>
                  <a:pt x="26" y="64"/>
                </a:lnTo>
                <a:lnTo>
                  <a:pt x="26" y="68"/>
                </a:lnTo>
                <a:lnTo>
                  <a:pt x="24" y="68"/>
                </a:lnTo>
                <a:lnTo>
                  <a:pt x="24" y="72"/>
                </a:lnTo>
                <a:lnTo>
                  <a:pt x="18" y="76"/>
                </a:lnTo>
                <a:lnTo>
                  <a:pt x="18" y="78"/>
                </a:lnTo>
                <a:lnTo>
                  <a:pt x="18" y="80"/>
                </a:lnTo>
                <a:lnTo>
                  <a:pt x="12" y="80"/>
                </a:lnTo>
                <a:lnTo>
                  <a:pt x="10" y="82"/>
                </a:lnTo>
                <a:lnTo>
                  <a:pt x="8" y="90"/>
                </a:lnTo>
                <a:lnTo>
                  <a:pt x="6" y="90"/>
                </a:lnTo>
                <a:lnTo>
                  <a:pt x="6" y="92"/>
                </a:lnTo>
                <a:lnTo>
                  <a:pt x="0" y="46"/>
                </a:lnTo>
                <a:lnTo>
                  <a:pt x="4" y="46"/>
                </a:lnTo>
                <a:lnTo>
                  <a:pt x="34" y="38"/>
                </a:lnTo>
                <a:lnTo>
                  <a:pt x="40" y="38"/>
                </a:lnTo>
                <a:lnTo>
                  <a:pt x="70" y="32"/>
                </a:lnTo>
                <a:lnTo>
                  <a:pt x="72" y="32"/>
                </a:lnTo>
                <a:lnTo>
                  <a:pt x="88" y="30"/>
                </a:lnTo>
                <a:lnTo>
                  <a:pt x="128" y="22"/>
                </a:lnTo>
                <a:lnTo>
                  <a:pt x="130" y="22"/>
                </a:lnTo>
                <a:lnTo>
                  <a:pt x="144" y="18"/>
                </a:lnTo>
                <a:lnTo>
                  <a:pt x="160" y="16"/>
                </a:lnTo>
                <a:lnTo>
                  <a:pt x="174" y="14"/>
                </a:lnTo>
                <a:lnTo>
                  <a:pt x="188" y="8"/>
                </a:lnTo>
                <a:lnTo>
                  <a:pt x="208" y="4"/>
                </a:lnTo>
                <a:lnTo>
                  <a:pt x="216" y="4"/>
                </a:lnTo>
                <a:lnTo>
                  <a:pt x="238" y="0"/>
                </a:lnTo>
                <a:lnTo>
                  <a:pt x="246" y="28"/>
                </a:lnTo>
                <a:lnTo>
                  <a:pt x="248" y="34"/>
                </a:lnTo>
                <a:lnTo>
                  <a:pt x="248" y="38"/>
                </a:lnTo>
                <a:lnTo>
                  <a:pt x="250" y="48"/>
                </a:lnTo>
                <a:lnTo>
                  <a:pt x="260" y="74"/>
                </a:lnTo>
                <a:lnTo>
                  <a:pt x="264" y="90"/>
                </a:lnTo>
                <a:close/>
              </a:path>
            </a:pathLst>
          </a:custGeom>
          <a:solidFill>
            <a:srgbClr val="FF990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2" name="Freeform 284"/>
          <p:cNvSpPr>
            <a:spLocks/>
          </p:cNvSpPr>
          <p:nvPr/>
        </p:nvSpPr>
        <p:spPr bwMode="auto">
          <a:xfrm>
            <a:off x="2881313" y="2436813"/>
            <a:ext cx="952500" cy="749300"/>
          </a:xfrm>
          <a:custGeom>
            <a:avLst/>
            <a:gdLst>
              <a:gd name="T0" fmla="*/ 1735280438 w 502"/>
              <a:gd name="T1" fmla="*/ 1215229574 h 394"/>
              <a:gd name="T2" fmla="*/ 1728079766 w 502"/>
              <a:gd name="T3" fmla="*/ 1302032365 h 394"/>
              <a:gd name="T4" fmla="*/ 1728079766 w 502"/>
              <a:gd name="T5" fmla="*/ 1425001244 h 394"/>
              <a:gd name="T6" fmla="*/ 1490468964 w 502"/>
              <a:gd name="T7" fmla="*/ 1403300070 h 394"/>
              <a:gd name="T8" fmla="*/ 1476067620 w 502"/>
              <a:gd name="T9" fmla="*/ 1403300070 h 394"/>
              <a:gd name="T10" fmla="*/ 1238456818 w 502"/>
              <a:gd name="T11" fmla="*/ 1381600799 h 394"/>
              <a:gd name="T12" fmla="*/ 957643879 w 502"/>
              <a:gd name="T13" fmla="*/ 1359899625 h 394"/>
              <a:gd name="T14" fmla="*/ 943244432 w 502"/>
              <a:gd name="T15" fmla="*/ 1359899625 h 394"/>
              <a:gd name="T16" fmla="*/ 820838695 w 502"/>
              <a:gd name="T17" fmla="*/ 1338198452 h 394"/>
              <a:gd name="T18" fmla="*/ 748833870 w 502"/>
              <a:gd name="T19" fmla="*/ 1330965995 h 394"/>
              <a:gd name="T20" fmla="*/ 633628805 w 502"/>
              <a:gd name="T21" fmla="*/ 1323731637 h 394"/>
              <a:gd name="T22" fmla="*/ 532825085 w 502"/>
              <a:gd name="T23" fmla="*/ 1316499180 h 394"/>
              <a:gd name="T24" fmla="*/ 525624412 w 502"/>
              <a:gd name="T25" fmla="*/ 1309264822 h 394"/>
              <a:gd name="T26" fmla="*/ 403218675 w 502"/>
              <a:gd name="T27" fmla="*/ 1294798007 h 394"/>
              <a:gd name="T28" fmla="*/ 388817331 w 502"/>
              <a:gd name="T29" fmla="*/ 1294798007 h 394"/>
              <a:gd name="T30" fmla="*/ 165607874 w 502"/>
              <a:gd name="T31" fmla="*/ 1265864377 h 394"/>
              <a:gd name="T32" fmla="*/ 0 w 502"/>
              <a:gd name="T33" fmla="*/ 1244163204 h 394"/>
              <a:gd name="T34" fmla="*/ 28800792 w 502"/>
              <a:gd name="T35" fmla="*/ 1048858349 h 394"/>
              <a:gd name="T36" fmla="*/ 36001464 w 502"/>
              <a:gd name="T37" fmla="*/ 969289916 h 394"/>
              <a:gd name="T38" fmla="*/ 57603481 w 502"/>
              <a:gd name="T39" fmla="*/ 882489026 h 394"/>
              <a:gd name="T40" fmla="*/ 57603481 w 502"/>
              <a:gd name="T41" fmla="*/ 860787853 h 394"/>
              <a:gd name="T42" fmla="*/ 64802256 w 502"/>
              <a:gd name="T43" fmla="*/ 773985061 h 394"/>
              <a:gd name="T44" fmla="*/ 100803720 w 502"/>
              <a:gd name="T45" fmla="*/ 506346131 h 394"/>
              <a:gd name="T46" fmla="*/ 100803720 w 502"/>
              <a:gd name="T47" fmla="*/ 455711328 h 394"/>
              <a:gd name="T48" fmla="*/ 115205065 w 502"/>
              <a:gd name="T49" fmla="*/ 419543340 h 394"/>
              <a:gd name="T50" fmla="*/ 136807082 w 502"/>
              <a:gd name="T51" fmla="*/ 253172115 h 394"/>
              <a:gd name="T52" fmla="*/ 151206529 w 502"/>
              <a:gd name="T53" fmla="*/ 108502063 h 394"/>
              <a:gd name="T54" fmla="*/ 172808546 w 502"/>
              <a:gd name="T55" fmla="*/ 0 h 394"/>
              <a:gd name="T56" fmla="*/ 439220139 w 502"/>
              <a:gd name="T57" fmla="*/ 36167988 h 394"/>
              <a:gd name="T58" fmla="*/ 576027221 w 502"/>
              <a:gd name="T59" fmla="*/ 50634803 h 394"/>
              <a:gd name="T60" fmla="*/ 676830941 w 502"/>
              <a:gd name="T61" fmla="*/ 65101618 h 394"/>
              <a:gd name="T62" fmla="*/ 799236678 w 502"/>
              <a:gd name="T63" fmla="*/ 79568433 h 394"/>
              <a:gd name="T64" fmla="*/ 835238142 w 502"/>
              <a:gd name="T65" fmla="*/ 79568433 h 394"/>
              <a:gd name="T66" fmla="*/ 1051248825 w 502"/>
              <a:gd name="T67" fmla="*/ 108502063 h 394"/>
              <a:gd name="T68" fmla="*/ 1130452425 w 502"/>
              <a:gd name="T69" fmla="*/ 115736422 h 394"/>
              <a:gd name="T70" fmla="*/ 1332061763 w 502"/>
              <a:gd name="T71" fmla="*/ 130203237 h 394"/>
              <a:gd name="T72" fmla="*/ 1447266828 w 502"/>
              <a:gd name="T73" fmla="*/ 144670052 h 394"/>
              <a:gd name="T74" fmla="*/ 1490468964 w 502"/>
              <a:gd name="T75" fmla="*/ 144670052 h 394"/>
              <a:gd name="T76" fmla="*/ 1663277510 w 502"/>
              <a:gd name="T77" fmla="*/ 159136866 h 394"/>
              <a:gd name="T78" fmla="*/ 1670476285 w 502"/>
              <a:gd name="T79" fmla="*/ 159136866 h 394"/>
              <a:gd name="T80" fmla="*/ 1807283367 w 502"/>
              <a:gd name="T81" fmla="*/ 166371225 h 394"/>
              <a:gd name="T82" fmla="*/ 1800082694 w 502"/>
              <a:gd name="T83" fmla="*/ 253172115 h 394"/>
              <a:gd name="T84" fmla="*/ 1800082694 w 502"/>
              <a:gd name="T85" fmla="*/ 260406473 h 394"/>
              <a:gd name="T86" fmla="*/ 1800082694 w 502"/>
              <a:gd name="T87" fmla="*/ 339974906 h 394"/>
              <a:gd name="T88" fmla="*/ 1785683247 w 502"/>
              <a:gd name="T89" fmla="*/ 376142895 h 394"/>
              <a:gd name="T90" fmla="*/ 1778482575 w 502"/>
              <a:gd name="T91" fmla="*/ 484644958 h 394"/>
              <a:gd name="T92" fmla="*/ 1771281902 w 502"/>
              <a:gd name="T93" fmla="*/ 614848194 h 394"/>
              <a:gd name="T94" fmla="*/ 1764081230 w 502"/>
              <a:gd name="T95" fmla="*/ 752285789 h 394"/>
              <a:gd name="T96" fmla="*/ 1764081230 w 502"/>
              <a:gd name="T97" fmla="*/ 781219419 h 394"/>
              <a:gd name="T98" fmla="*/ 1756880558 w 502"/>
              <a:gd name="T99" fmla="*/ 889721482 h 394"/>
              <a:gd name="T100" fmla="*/ 1756880558 w 502"/>
              <a:gd name="T101" fmla="*/ 918655112 h 394"/>
              <a:gd name="T102" fmla="*/ 1749679885 w 502"/>
              <a:gd name="T103" fmla="*/ 1027159077 h 394"/>
              <a:gd name="T104" fmla="*/ 1735280438 w 502"/>
              <a:gd name="T105" fmla="*/ 1193528401 h 394"/>
              <a:gd name="T106" fmla="*/ 1735280438 w 502"/>
              <a:gd name="T107" fmla="*/ 1215229574 h 394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02" h="394">
                <a:moveTo>
                  <a:pt x="482" y="336"/>
                </a:moveTo>
                <a:lnTo>
                  <a:pt x="480" y="360"/>
                </a:lnTo>
                <a:lnTo>
                  <a:pt x="480" y="394"/>
                </a:lnTo>
                <a:lnTo>
                  <a:pt x="414" y="388"/>
                </a:lnTo>
                <a:lnTo>
                  <a:pt x="410" y="388"/>
                </a:lnTo>
                <a:lnTo>
                  <a:pt x="344" y="382"/>
                </a:lnTo>
                <a:lnTo>
                  <a:pt x="266" y="376"/>
                </a:lnTo>
                <a:lnTo>
                  <a:pt x="262" y="376"/>
                </a:lnTo>
                <a:lnTo>
                  <a:pt x="228" y="370"/>
                </a:lnTo>
                <a:lnTo>
                  <a:pt x="208" y="368"/>
                </a:lnTo>
                <a:lnTo>
                  <a:pt x="176" y="366"/>
                </a:lnTo>
                <a:lnTo>
                  <a:pt x="148" y="364"/>
                </a:lnTo>
                <a:lnTo>
                  <a:pt x="146" y="362"/>
                </a:lnTo>
                <a:lnTo>
                  <a:pt x="112" y="358"/>
                </a:lnTo>
                <a:lnTo>
                  <a:pt x="108" y="358"/>
                </a:lnTo>
                <a:lnTo>
                  <a:pt x="46" y="350"/>
                </a:lnTo>
                <a:lnTo>
                  <a:pt x="0" y="344"/>
                </a:lnTo>
                <a:lnTo>
                  <a:pt x="8" y="290"/>
                </a:lnTo>
                <a:lnTo>
                  <a:pt x="10" y="268"/>
                </a:lnTo>
                <a:lnTo>
                  <a:pt x="16" y="244"/>
                </a:lnTo>
                <a:lnTo>
                  <a:pt x="16" y="238"/>
                </a:lnTo>
                <a:lnTo>
                  <a:pt x="18" y="214"/>
                </a:lnTo>
                <a:lnTo>
                  <a:pt x="28" y="140"/>
                </a:lnTo>
                <a:lnTo>
                  <a:pt x="28" y="126"/>
                </a:lnTo>
                <a:lnTo>
                  <a:pt x="32" y="116"/>
                </a:lnTo>
                <a:lnTo>
                  <a:pt x="38" y="70"/>
                </a:lnTo>
                <a:lnTo>
                  <a:pt x="42" y="30"/>
                </a:lnTo>
                <a:lnTo>
                  <a:pt x="48" y="0"/>
                </a:lnTo>
                <a:lnTo>
                  <a:pt x="122" y="10"/>
                </a:lnTo>
                <a:lnTo>
                  <a:pt x="160" y="14"/>
                </a:lnTo>
                <a:lnTo>
                  <a:pt x="188" y="18"/>
                </a:lnTo>
                <a:lnTo>
                  <a:pt x="222" y="22"/>
                </a:lnTo>
                <a:lnTo>
                  <a:pt x="232" y="22"/>
                </a:lnTo>
                <a:lnTo>
                  <a:pt x="292" y="30"/>
                </a:lnTo>
                <a:lnTo>
                  <a:pt x="314" y="32"/>
                </a:lnTo>
                <a:lnTo>
                  <a:pt x="370" y="36"/>
                </a:lnTo>
                <a:lnTo>
                  <a:pt x="402" y="40"/>
                </a:lnTo>
                <a:lnTo>
                  <a:pt x="414" y="40"/>
                </a:lnTo>
                <a:lnTo>
                  <a:pt x="462" y="44"/>
                </a:lnTo>
                <a:lnTo>
                  <a:pt x="464" y="44"/>
                </a:lnTo>
                <a:lnTo>
                  <a:pt x="502" y="46"/>
                </a:lnTo>
                <a:lnTo>
                  <a:pt x="500" y="70"/>
                </a:lnTo>
                <a:lnTo>
                  <a:pt x="500" y="72"/>
                </a:lnTo>
                <a:lnTo>
                  <a:pt x="500" y="94"/>
                </a:lnTo>
                <a:lnTo>
                  <a:pt x="496" y="104"/>
                </a:lnTo>
                <a:lnTo>
                  <a:pt x="494" y="134"/>
                </a:lnTo>
                <a:lnTo>
                  <a:pt x="492" y="170"/>
                </a:lnTo>
                <a:lnTo>
                  <a:pt x="490" y="208"/>
                </a:lnTo>
                <a:lnTo>
                  <a:pt x="490" y="216"/>
                </a:lnTo>
                <a:lnTo>
                  <a:pt x="488" y="246"/>
                </a:lnTo>
                <a:lnTo>
                  <a:pt x="488" y="254"/>
                </a:lnTo>
                <a:lnTo>
                  <a:pt x="486" y="284"/>
                </a:lnTo>
                <a:lnTo>
                  <a:pt x="482" y="330"/>
                </a:lnTo>
                <a:lnTo>
                  <a:pt x="482" y="336"/>
                </a:lnTo>
                <a:close/>
              </a:path>
            </a:pathLst>
          </a:custGeom>
          <a:solidFill>
            <a:srgbClr val="66FFFF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3" name="Freeform 285"/>
          <p:cNvSpPr>
            <a:spLocks noEditPoints="1"/>
          </p:cNvSpPr>
          <p:nvPr/>
        </p:nvSpPr>
        <p:spPr bwMode="auto">
          <a:xfrm>
            <a:off x="5427663" y="2771775"/>
            <a:ext cx="968375" cy="492125"/>
          </a:xfrm>
          <a:custGeom>
            <a:avLst/>
            <a:gdLst>
              <a:gd name="T0" fmla="*/ 475905046 w 510"/>
              <a:gd name="T1" fmla="*/ 851387695 h 258"/>
              <a:gd name="T2" fmla="*/ 382166346 w 510"/>
              <a:gd name="T3" fmla="*/ 895047575 h 258"/>
              <a:gd name="T4" fmla="*/ 36053930 w 510"/>
              <a:gd name="T5" fmla="*/ 938709363 h 258"/>
              <a:gd name="T6" fmla="*/ 86529053 w 510"/>
              <a:gd name="T7" fmla="*/ 909601504 h 258"/>
              <a:gd name="T8" fmla="*/ 100950246 w 510"/>
              <a:gd name="T9" fmla="*/ 851387695 h 258"/>
              <a:gd name="T10" fmla="*/ 100950246 w 510"/>
              <a:gd name="T11" fmla="*/ 815002872 h 258"/>
              <a:gd name="T12" fmla="*/ 93738700 w 510"/>
              <a:gd name="T13" fmla="*/ 742235133 h 258"/>
              <a:gd name="T14" fmla="*/ 187477400 w 510"/>
              <a:gd name="T15" fmla="*/ 720404239 h 258"/>
              <a:gd name="T16" fmla="*/ 259585261 w 510"/>
              <a:gd name="T17" fmla="*/ 734958168 h 258"/>
              <a:gd name="T18" fmla="*/ 252373715 w 510"/>
              <a:gd name="T19" fmla="*/ 633082571 h 258"/>
              <a:gd name="T20" fmla="*/ 324481576 w 510"/>
              <a:gd name="T21" fmla="*/ 567591797 h 258"/>
              <a:gd name="T22" fmla="*/ 367745153 w 510"/>
              <a:gd name="T23" fmla="*/ 509377987 h 258"/>
              <a:gd name="T24" fmla="*/ 374956699 w 510"/>
              <a:gd name="T25" fmla="*/ 458439234 h 258"/>
              <a:gd name="T26" fmla="*/ 432641468 w 510"/>
              <a:gd name="T27" fmla="*/ 480270128 h 258"/>
              <a:gd name="T28" fmla="*/ 447062661 w 510"/>
              <a:gd name="T29" fmla="*/ 429331376 h 258"/>
              <a:gd name="T30" fmla="*/ 540801361 w 510"/>
              <a:gd name="T31" fmla="*/ 465716199 h 258"/>
              <a:gd name="T32" fmla="*/ 591276484 w 510"/>
              <a:gd name="T33" fmla="*/ 443885305 h 258"/>
              <a:gd name="T34" fmla="*/ 656172799 w 510"/>
              <a:gd name="T35" fmla="*/ 443885305 h 258"/>
              <a:gd name="T36" fmla="*/ 677805537 w 510"/>
              <a:gd name="T37" fmla="*/ 451162270 h 258"/>
              <a:gd name="T38" fmla="*/ 706647922 w 510"/>
              <a:gd name="T39" fmla="*/ 407502390 h 258"/>
              <a:gd name="T40" fmla="*/ 721069114 w 510"/>
              <a:gd name="T41" fmla="*/ 371117566 h 258"/>
              <a:gd name="T42" fmla="*/ 749911499 w 510"/>
              <a:gd name="T43" fmla="*/ 349286672 h 258"/>
              <a:gd name="T44" fmla="*/ 771544237 w 510"/>
              <a:gd name="T45" fmla="*/ 385671496 h 258"/>
              <a:gd name="T46" fmla="*/ 843650199 w 510"/>
              <a:gd name="T47" fmla="*/ 385671496 h 258"/>
              <a:gd name="T48" fmla="*/ 872492584 w 510"/>
              <a:gd name="T49" fmla="*/ 291072863 h 258"/>
              <a:gd name="T50" fmla="*/ 915758060 w 510"/>
              <a:gd name="T51" fmla="*/ 240134110 h 258"/>
              <a:gd name="T52" fmla="*/ 944600444 w 510"/>
              <a:gd name="T53" fmla="*/ 152812442 h 258"/>
              <a:gd name="T54" fmla="*/ 1016706406 w 510"/>
              <a:gd name="T55" fmla="*/ 145535478 h 258"/>
              <a:gd name="T56" fmla="*/ 1088814267 w 510"/>
              <a:gd name="T57" fmla="*/ 94598633 h 258"/>
              <a:gd name="T58" fmla="*/ 1088814267 w 510"/>
              <a:gd name="T59" fmla="*/ 43661788 h 258"/>
              <a:gd name="T60" fmla="*/ 1088814267 w 510"/>
              <a:gd name="T61" fmla="*/ 14553929 h 258"/>
              <a:gd name="T62" fmla="*/ 1153710582 w 510"/>
              <a:gd name="T63" fmla="*/ 7276965 h 258"/>
              <a:gd name="T64" fmla="*/ 1196974160 w 510"/>
              <a:gd name="T65" fmla="*/ 14553929 h 258"/>
              <a:gd name="T66" fmla="*/ 1247449282 w 510"/>
              <a:gd name="T67" fmla="*/ 87321668 h 258"/>
              <a:gd name="T68" fmla="*/ 1333978336 w 510"/>
              <a:gd name="T69" fmla="*/ 109152562 h 258"/>
              <a:gd name="T70" fmla="*/ 1384451560 w 510"/>
              <a:gd name="T71" fmla="*/ 123706491 h 258"/>
              <a:gd name="T72" fmla="*/ 1463769067 w 510"/>
              <a:gd name="T73" fmla="*/ 116429527 h 258"/>
              <a:gd name="T74" fmla="*/ 1499822998 w 510"/>
              <a:gd name="T75" fmla="*/ 116429527 h 258"/>
              <a:gd name="T76" fmla="*/ 1564719313 w 510"/>
              <a:gd name="T77" fmla="*/ 65490774 h 258"/>
              <a:gd name="T78" fmla="*/ 1586352051 w 510"/>
              <a:gd name="T79" fmla="*/ 123706491 h 258"/>
              <a:gd name="T80" fmla="*/ 1644036820 w 510"/>
              <a:gd name="T81" fmla="*/ 174643336 h 258"/>
              <a:gd name="T82" fmla="*/ 1651248366 w 510"/>
              <a:gd name="T83" fmla="*/ 232859053 h 258"/>
              <a:gd name="T84" fmla="*/ 1694511943 w 510"/>
              <a:gd name="T85" fmla="*/ 298349828 h 258"/>
              <a:gd name="T86" fmla="*/ 1744987066 w 510"/>
              <a:gd name="T87" fmla="*/ 349286672 h 258"/>
              <a:gd name="T88" fmla="*/ 1788250643 w 510"/>
              <a:gd name="T89" fmla="*/ 400225425 h 258"/>
              <a:gd name="T90" fmla="*/ 1838725766 w 510"/>
              <a:gd name="T91" fmla="*/ 407502390 h 258"/>
              <a:gd name="T92" fmla="*/ 1672879205 w 510"/>
              <a:gd name="T93" fmla="*/ 567591797 h 258"/>
              <a:gd name="T94" fmla="*/ 1644036820 w 510"/>
              <a:gd name="T95" fmla="*/ 618528641 h 258"/>
              <a:gd name="T96" fmla="*/ 1586352051 w 510"/>
              <a:gd name="T97" fmla="*/ 684021323 h 258"/>
              <a:gd name="T98" fmla="*/ 1521455736 w 510"/>
              <a:gd name="T99" fmla="*/ 727681203 h 258"/>
              <a:gd name="T100" fmla="*/ 1398874651 w 510"/>
              <a:gd name="T101" fmla="*/ 771342991 h 258"/>
              <a:gd name="T102" fmla="*/ 1059971882 w 510"/>
              <a:gd name="T103" fmla="*/ 800448942 h 258"/>
              <a:gd name="T104" fmla="*/ 778753884 w 510"/>
              <a:gd name="T105" fmla="*/ 815002872 h 258"/>
              <a:gd name="T106" fmla="*/ 14421192 w 510"/>
              <a:gd name="T107" fmla="*/ 916878469 h 258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10" h="258">
                <a:moveTo>
                  <a:pt x="210" y="228"/>
                </a:moveTo>
                <a:lnTo>
                  <a:pt x="192" y="230"/>
                </a:lnTo>
                <a:lnTo>
                  <a:pt x="170" y="230"/>
                </a:lnTo>
                <a:lnTo>
                  <a:pt x="168" y="232"/>
                </a:lnTo>
                <a:lnTo>
                  <a:pt x="152" y="232"/>
                </a:lnTo>
                <a:lnTo>
                  <a:pt x="132" y="234"/>
                </a:lnTo>
                <a:lnTo>
                  <a:pt x="128" y="234"/>
                </a:lnTo>
                <a:lnTo>
                  <a:pt x="118" y="236"/>
                </a:lnTo>
                <a:lnTo>
                  <a:pt x="116" y="234"/>
                </a:lnTo>
                <a:lnTo>
                  <a:pt x="102" y="234"/>
                </a:lnTo>
                <a:lnTo>
                  <a:pt x="104" y="244"/>
                </a:lnTo>
                <a:lnTo>
                  <a:pt x="106" y="246"/>
                </a:lnTo>
                <a:lnTo>
                  <a:pt x="106" y="250"/>
                </a:lnTo>
                <a:lnTo>
                  <a:pt x="74" y="252"/>
                </a:lnTo>
                <a:lnTo>
                  <a:pt x="52" y="254"/>
                </a:lnTo>
                <a:lnTo>
                  <a:pt x="50" y="254"/>
                </a:lnTo>
                <a:lnTo>
                  <a:pt x="16" y="258"/>
                </a:lnTo>
                <a:lnTo>
                  <a:pt x="10" y="258"/>
                </a:lnTo>
                <a:lnTo>
                  <a:pt x="10" y="254"/>
                </a:lnTo>
                <a:lnTo>
                  <a:pt x="12" y="246"/>
                </a:lnTo>
                <a:lnTo>
                  <a:pt x="14" y="246"/>
                </a:lnTo>
                <a:lnTo>
                  <a:pt x="16" y="246"/>
                </a:lnTo>
                <a:lnTo>
                  <a:pt x="18" y="250"/>
                </a:lnTo>
                <a:lnTo>
                  <a:pt x="24" y="250"/>
                </a:lnTo>
                <a:lnTo>
                  <a:pt x="24" y="248"/>
                </a:lnTo>
                <a:lnTo>
                  <a:pt x="26" y="244"/>
                </a:lnTo>
                <a:lnTo>
                  <a:pt x="26" y="240"/>
                </a:lnTo>
                <a:lnTo>
                  <a:pt x="24" y="236"/>
                </a:lnTo>
                <a:lnTo>
                  <a:pt x="26" y="234"/>
                </a:lnTo>
                <a:lnTo>
                  <a:pt x="28" y="234"/>
                </a:lnTo>
                <a:lnTo>
                  <a:pt x="28" y="232"/>
                </a:lnTo>
                <a:lnTo>
                  <a:pt x="28" y="230"/>
                </a:lnTo>
                <a:lnTo>
                  <a:pt x="26" y="230"/>
                </a:lnTo>
                <a:lnTo>
                  <a:pt x="26" y="228"/>
                </a:lnTo>
                <a:lnTo>
                  <a:pt x="26" y="224"/>
                </a:lnTo>
                <a:lnTo>
                  <a:pt x="28" y="224"/>
                </a:lnTo>
                <a:lnTo>
                  <a:pt x="30" y="216"/>
                </a:lnTo>
                <a:lnTo>
                  <a:pt x="28" y="214"/>
                </a:lnTo>
                <a:lnTo>
                  <a:pt x="26" y="214"/>
                </a:lnTo>
                <a:lnTo>
                  <a:pt x="24" y="212"/>
                </a:lnTo>
                <a:lnTo>
                  <a:pt x="24" y="206"/>
                </a:lnTo>
                <a:lnTo>
                  <a:pt x="26" y="204"/>
                </a:lnTo>
                <a:lnTo>
                  <a:pt x="28" y="202"/>
                </a:lnTo>
                <a:lnTo>
                  <a:pt x="30" y="194"/>
                </a:lnTo>
                <a:lnTo>
                  <a:pt x="34" y="192"/>
                </a:lnTo>
                <a:lnTo>
                  <a:pt x="40" y="192"/>
                </a:lnTo>
                <a:lnTo>
                  <a:pt x="44" y="192"/>
                </a:lnTo>
                <a:lnTo>
                  <a:pt x="52" y="198"/>
                </a:lnTo>
                <a:lnTo>
                  <a:pt x="56" y="198"/>
                </a:lnTo>
                <a:lnTo>
                  <a:pt x="62" y="200"/>
                </a:lnTo>
                <a:lnTo>
                  <a:pt x="64" y="202"/>
                </a:lnTo>
                <a:lnTo>
                  <a:pt x="70" y="204"/>
                </a:lnTo>
                <a:lnTo>
                  <a:pt x="70" y="202"/>
                </a:lnTo>
                <a:lnTo>
                  <a:pt x="72" y="202"/>
                </a:lnTo>
                <a:lnTo>
                  <a:pt x="74" y="200"/>
                </a:lnTo>
                <a:lnTo>
                  <a:pt x="74" y="194"/>
                </a:lnTo>
                <a:lnTo>
                  <a:pt x="72" y="190"/>
                </a:lnTo>
                <a:lnTo>
                  <a:pt x="70" y="186"/>
                </a:lnTo>
                <a:lnTo>
                  <a:pt x="66" y="184"/>
                </a:lnTo>
                <a:lnTo>
                  <a:pt x="70" y="174"/>
                </a:lnTo>
                <a:lnTo>
                  <a:pt x="74" y="172"/>
                </a:lnTo>
                <a:lnTo>
                  <a:pt x="76" y="172"/>
                </a:lnTo>
                <a:lnTo>
                  <a:pt x="80" y="170"/>
                </a:lnTo>
                <a:lnTo>
                  <a:pt x="94" y="164"/>
                </a:lnTo>
                <a:lnTo>
                  <a:pt x="96" y="162"/>
                </a:lnTo>
                <a:lnTo>
                  <a:pt x="90" y="156"/>
                </a:lnTo>
                <a:lnTo>
                  <a:pt x="90" y="154"/>
                </a:lnTo>
                <a:lnTo>
                  <a:pt x="88" y="148"/>
                </a:lnTo>
                <a:lnTo>
                  <a:pt x="90" y="146"/>
                </a:lnTo>
                <a:lnTo>
                  <a:pt x="94" y="142"/>
                </a:lnTo>
                <a:lnTo>
                  <a:pt x="96" y="138"/>
                </a:lnTo>
                <a:lnTo>
                  <a:pt x="102" y="140"/>
                </a:lnTo>
                <a:lnTo>
                  <a:pt x="104" y="138"/>
                </a:lnTo>
                <a:lnTo>
                  <a:pt x="104" y="134"/>
                </a:lnTo>
                <a:lnTo>
                  <a:pt x="104" y="132"/>
                </a:lnTo>
                <a:lnTo>
                  <a:pt x="102" y="130"/>
                </a:lnTo>
                <a:lnTo>
                  <a:pt x="102" y="128"/>
                </a:lnTo>
                <a:lnTo>
                  <a:pt x="104" y="126"/>
                </a:lnTo>
                <a:lnTo>
                  <a:pt x="108" y="128"/>
                </a:lnTo>
                <a:lnTo>
                  <a:pt x="110" y="130"/>
                </a:lnTo>
                <a:lnTo>
                  <a:pt x="116" y="128"/>
                </a:lnTo>
                <a:lnTo>
                  <a:pt x="118" y="126"/>
                </a:lnTo>
                <a:lnTo>
                  <a:pt x="120" y="126"/>
                </a:lnTo>
                <a:lnTo>
                  <a:pt x="120" y="132"/>
                </a:lnTo>
                <a:lnTo>
                  <a:pt x="122" y="132"/>
                </a:lnTo>
                <a:lnTo>
                  <a:pt x="124" y="130"/>
                </a:lnTo>
                <a:lnTo>
                  <a:pt x="124" y="128"/>
                </a:lnTo>
                <a:lnTo>
                  <a:pt x="124" y="126"/>
                </a:lnTo>
                <a:lnTo>
                  <a:pt x="122" y="124"/>
                </a:lnTo>
                <a:lnTo>
                  <a:pt x="124" y="118"/>
                </a:lnTo>
                <a:lnTo>
                  <a:pt x="132" y="124"/>
                </a:lnTo>
                <a:lnTo>
                  <a:pt x="134" y="122"/>
                </a:lnTo>
                <a:lnTo>
                  <a:pt x="138" y="122"/>
                </a:lnTo>
                <a:lnTo>
                  <a:pt x="146" y="126"/>
                </a:lnTo>
                <a:lnTo>
                  <a:pt x="148" y="126"/>
                </a:lnTo>
                <a:lnTo>
                  <a:pt x="150" y="128"/>
                </a:lnTo>
                <a:lnTo>
                  <a:pt x="154" y="128"/>
                </a:lnTo>
                <a:lnTo>
                  <a:pt x="154" y="130"/>
                </a:lnTo>
                <a:lnTo>
                  <a:pt x="156" y="132"/>
                </a:lnTo>
                <a:lnTo>
                  <a:pt x="158" y="132"/>
                </a:lnTo>
                <a:lnTo>
                  <a:pt x="162" y="130"/>
                </a:lnTo>
                <a:lnTo>
                  <a:pt x="164" y="122"/>
                </a:lnTo>
                <a:lnTo>
                  <a:pt x="166" y="118"/>
                </a:lnTo>
                <a:lnTo>
                  <a:pt x="170" y="118"/>
                </a:lnTo>
                <a:lnTo>
                  <a:pt x="172" y="116"/>
                </a:lnTo>
                <a:lnTo>
                  <a:pt x="176" y="114"/>
                </a:lnTo>
                <a:lnTo>
                  <a:pt x="178" y="114"/>
                </a:lnTo>
                <a:lnTo>
                  <a:pt x="182" y="122"/>
                </a:lnTo>
                <a:lnTo>
                  <a:pt x="184" y="122"/>
                </a:lnTo>
                <a:lnTo>
                  <a:pt x="186" y="118"/>
                </a:lnTo>
                <a:lnTo>
                  <a:pt x="188" y="118"/>
                </a:lnTo>
                <a:lnTo>
                  <a:pt x="188" y="124"/>
                </a:lnTo>
                <a:lnTo>
                  <a:pt x="188" y="126"/>
                </a:lnTo>
                <a:lnTo>
                  <a:pt x="188" y="124"/>
                </a:lnTo>
                <a:lnTo>
                  <a:pt x="192" y="124"/>
                </a:lnTo>
                <a:lnTo>
                  <a:pt x="194" y="118"/>
                </a:lnTo>
                <a:lnTo>
                  <a:pt x="194" y="116"/>
                </a:lnTo>
                <a:lnTo>
                  <a:pt x="196" y="116"/>
                </a:lnTo>
                <a:lnTo>
                  <a:pt x="198" y="116"/>
                </a:lnTo>
                <a:lnTo>
                  <a:pt x="196" y="112"/>
                </a:lnTo>
                <a:lnTo>
                  <a:pt x="196" y="110"/>
                </a:lnTo>
                <a:lnTo>
                  <a:pt x="196" y="108"/>
                </a:lnTo>
                <a:lnTo>
                  <a:pt x="198" y="106"/>
                </a:lnTo>
                <a:lnTo>
                  <a:pt x="200" y="106"/>
                </a:lnTo>
                <a:lnTo>
                  <a:pt x="202" y="102"/>
                </a:lnTo>
                <a:lnTo>
                  <a:pt x="200" y="102"/>
                </a:lnTo>
                <a:lnTo>
                  <a:pt x="198" y="100"/>
                </a:lnTo>
                <a:lnTo>
                  <a:pt x="200" y="98"/>
                </a:lnTo>
                <a:lnTo>
                  <a:pt x="202" y="100"/>
                </a:lnTo>
                <a:lnTo>
                  <a:pt x="206" y="98"/>
                </a:lnTo>
                <a:lnTo>
                  <a:pt x="208" y="98"/>
                </a:lnTo>
                <a:lnTo>
                  <a:pt x="208" y="96"/>
                </a:lnTo>
                <a:lnTo>
                  <a:pt x="206" y="96"/>
                </a:lnTo>
                <a:lnTo>
                  <a:pt x="206" y="94"/>
                </a:lnTo>
                <a:lnTo>
                  <a:pt x="208" y="94"/>
                </a:lnTo>
                <a:lnTo>
                  <a:pt x="210" y="96"/>
                </a:lnTo>
                <a:lnTo>
                  <a:pt x="212" y="102"/>
                </a:lnTo>
                <a:lnTo>
                  <a:pt x="214" y="106"/>
                </a:lnTo>
                <a:lnTo>
                  <a:pt x="218" y="108"/>
                </a:lnTo>
                <a:lnTo>
                  <a:pt x="226" y="108"/>
                </a:lnTo>
                <a:lnTo>
                  <a:pt x="228" y="110"/>
                </a:lnTo>
                <a:lnTo>
                  <a:pt x="230" y="108"/>
                </a:lnTo>
                <a:lnTo>
                  <a:pt x="232" y="108"/>
                </a:lnTo>
                <a:lnTo>
                  <a:pt x="234" y="106"/>
                </a:lnTo>
                <a:lnTo>
                  <a:pt x="238" y="102"/>
                </a:lnTo>
                <a:lnTo>
                  <a:pt x="238" y="100"/>
                </a:lnTo>
                <a:lnTo>
                  <a:pt x="238" y="92"/>
                </a:lnTo>
                <a:lnTo>
                  <a:pt x="240" y="84"/>
                </a:lnTo>
                <a:lnTo>
                  <a:pt x="240" y="82"/>
                </a:lnTo>
                <a:lnTo>
                  <a:pt x="242" y="80"/>
                </a:lnTo>
                <a:lnTo>
                  <a:pt x="244" y="82"/>
                </a:lnTo>
                <a:lnTo>
                  <a:pt x="246" y="82"/>
                </a:lnTo>
                <a:lnTo>
                  <a:pt x="252" y="80"/>
                </a:lnTo>
                <a:lnTo>
                  <a:pt x="254" y="76"/>
                </a:lnTo>
                <a:lnTo>
                  <a:pt x="254" y="70"/>
                </a:lnTo>
                <a:lnTo>
                  <a:pt x="254" y="66"/>
                </a:lnTo>
                <a:lnTo>
                  <a:pt x="260" y="64"/>
                </a:lnTo>
                <a:lnTo>
                  <a:pt x="262" y="58"/>
                </a:lnTo>
                <a:lnTo>
                  <a:pt x="264" y="56"/>
                </a:lnTo>
                <a:lnTo>
                  <a:pt x="264" y="54"/>
                </a:lnTo>
                <a:lnTo>
                  <a:pt x="264" y="52"/>
                </a:lnTo>
                <a:lnTo>
                  <a:pt x="262" y="42"/>
                </a:lnTo>
                <a:lnTo>
                  <a:pt x="262" y="40"/>
                </a:lnTo>
                <a:lnTo>
                  <a:pt x="264" y="38"/>
                </a:lnTo>
                <a:lnTo>
                  <a:pt x="270" y="38"/>
                </a:lnTo>
                <a:lnTo>
                  <a:pt x="274" y="38"/>
                </a:lnTo>
                <a:lnTo>
                  <a:pt x="278" y="40"/>
                </a:lnTo>
                <a:lnTo>
                  <a:pt x="282" y="40"/>
                </a:lnTo>
                <a:lnTo>
                  <a:pt x="284" y="38"/>
                </a:lnTo>
                <a:lnTo>
                  <a:pt x="288" y="36"/>
                </a:lnTo>
                <a:lnTo>
                  <a:pt x="290" y="34"/>
                </a:lnTo>
                <a:lnTo>
                  <a:pt x="292" y="32"/>
                </a:lnTo>
                <a:lnTo>
                  <a:pt x="304" y="30"/>
                </a:lnTo>
                <a:lnTo>
                  <a:pt x="302" y="26"/>
                </a:lnTo>
                <a:lnTo>
                  <a:pt x="304" y="22"/>
                </a:lnTo>
                <a:lnTo>
                  <a:pt x="304" y="20"/>
                </a:lnTo>
                <a:lnTo>
                  <a:pt x="300" y="20"/>
                </a:lnTo>
                <a:lnTo>
                  <a:pt x="300" y="18"/>
                </a:lnTo>
                <a:lnTo>
                  <a:pt x="300" y="16"/>
                </a:lnTo>
                <a:lnTo>
                  <a:pt x="302" y="12"/>
                </a:lnTo>
                <a:lnTo>
                  <a:pt x="300" y="10"/>
                </a:lnTo>
                <a:lnTo>
                  <a:pt x="298" y="10"/>
                </a:lnTo>
                <a:lnTo>
                  <a:pt x="298" y="8"/>
                </a:lnTo>
                <a:lnTo>
                  <a:pt x="298" y="6"/>
                </a:lnTo>
                <a:lnTo>
                  <a:pt x="300" y="4"/>
                </a:lnTo>
                <a:lnTo>
                  <a:pt x="302" y="4"/>
                </a:lnTo>
                <a:lnTo>
                  <a:pt x="302" y="2"/>
                </a:lnTo>
                <a:lnTo>
                  <a:pt x="304" y="0"/>
                </a:lnTo>
                <a:lnTo>
                  <a:pt x="312" y="4"/>
                </a:lnTo>
                <a:lnTo>
                  <a:pt x="314" y="4"/>
                </a:lnTo>
                <a:lnTo>
                  <a:pt x="316" y="4"/>
                </a:lnTo>
                <a:lnTo>
                  <a:pt x="320" y="2"/>
                </a:lnTo>
                <a:lnTo>
                  <a:pt x="322" y="0"/>
                </a:lnTo>
                <a:lnTo>
                  <a:pt x="324" y="0"/>
                </a:lnTo>
                <a:lnTo>
                  <a:pt x="328" y="2"/>
                </a:lnTo>
                <a:lnTo>
                  <a:pt x="328" y="4"/>
                </a:lnTo>
                <a:lnTo>
                  <a:pt x="330" y="6"/>
                </a:lnTo>
                <a:lnTo>
                  <a:pt x="332" y="4"/>
                </a:lnTo>
                <a:lnTo>
                  <a:pt x="334" y="6"/>
                </a:lnTo>
                <a:lnTo>
                  <a:pt x="336" y="12"/>
                </a:lnTo>
                <a:lnTo>
                  <a:pt x="338" y="16"/>
                </a:lnTo>
                <a:lnTo>
                  <a:pt x="340" y="18"/>
                </a:lnTo>
                <a:lnTo>
                  <a:pt x="344" y="22"/>
                </a:lnTo>
                <a:lnTo>
                  <a:pt x="346" y="24"/>
                </a:lnTo>
                <a:lnTo>
                  <a:pt x="352" y="26"/>
                </a:lnTo>
                <a:lnTo>
                  <a:pt x="354" y="26"/>
                </a:lnTo>
                <a:lnTo>
                  <a:pt x="362" y="24"/>
                </a:lnTo>
                <a:lnTo>
                  <a:pt x="364" y="24"/>
                </a:lnTo>
                <a:lnTo>
                  <a:pt x="368" y="26"/>
                </a:lnTo>
                <a:lnTo>
                  <a:pt x="370" y="30"/>
                </a:lnTo>
                <a:lnTo>
                  <a:pt x="374" y="30"/>
                </a:lnTo>
                <a:lnTo>
                  <a:pt x="376" y="34"/>
                </a:lnTo>
                <a:lnTo>
                  <a:pt x="380" y="34"/>
                </a:lnTo>
                <a:lnTo>
                  <a:pt x="382" y="36"/>
                </a:lnTo>
                <a:lnTo>
                  <a:pt x="382" y="34"/>
                </a:lnTo>
                <a:lnTo>
                  <a:pt x="384" y="34"/>
                </a:lnTo>
                <a:lnTo>
                  <a:pt x="384" y="32"/>
                </a:lnTo>
                <a:lnTo>
                  <a:pt x="384" y="30"/>
                </a:lnTo>
                <a:lnTo>
                  <a:pt x="392" y="26"/>
                </a:lnTo>
                <a:lnTo>
                  <a:pt x="396" y="30"/>
                </a:lnTo>
                <a:lnTo>
                  <a:pt x="400" y="30"/>
                </a:lnTo>
                <a:lnTo>
                  <a:pt x="406" y="32"/>
                </a:lnTo>
                <a:lnTo>
                  <a:pt x="406" y="34"/>
                </a:lnTo>
                <a:lnTo>
                  <a:pt x="408" y="34"/>
                </a:lnTo>
                <a:lnTo>
                  <a:pt x="408" y="32"/>
                </a:lnTo>
                <a:lnTo>
                  <a:pt x="410" y="32"/>
                </a:lnTo>
                <a:lnTo>
                  <a:pt x="414" y="32"/>
                </a:lnTo>
                <a:lnTo>
                  <a:pt x="416" y="32"/>
                </a:lnTo>
                <a:lnTo>
                  <a:pt x="420" y="26"/>
                </a:lnTo>
                <a:lnTo>
                  <a:pt x="422" y="24"/>
                </a:lnTo>
                <a:lnTo>
                  <a:pt x="424" y="22"/>
                </a:lnTo>
                <a:lnTo>
                  <a:pt x="428" y="20"/>
                </a:lnTo>
                <a:lnTo>
                  <a:pt x="430" y="18"/>
                </a:lnTo>
                <a:lnTo>
                  <a:pt x="434" y="18"/>
                </a:lnTo>
                <a:lnTo>
                  <a:pt x="434" y="20"/>
                </a:lnTo>
                <a:lnTo>
                  <a:pt x="434" y="22"/>
                </a:lnTo>
                <a:lnTo>
                  <a:pt x="436" y="24"/>
                </a:lnTo>
                <a:lnTo>
                  <a:pt x="438" y="30"/>
                </a:lnTo>
                <a:lnTo>
                  <a:pt x="440" y="32"/>
                </a:lnTo>
                <a:lnTo>
                  <a:pt x="440" y="34"/>
                </a:lnTo>
                <a:lnTo>
                  <a:pt x="444" y="32"/>
                </a:lnTo>
                <a:lnTo>
                  <a:pt x="450" y="34"/>
                </a:lnTo>
                <a:lnTo>
                  <a:pt x="450" y="36"/>
                </a:lnTo>
                <a:lnTo>
                  <a:pt x="454" y="38"/>
                </a:lnTo>
                <a:lnTo>
                  <a:pt x="456" y="42"/>
                </a:lnTo>
                <a:lnTo>
                  <a:pt x="456" y="48"/>
                </a:lnTo>
                <a:lnTo>
                  <a:pt x="458" y="52"/>
                </a:lnTo>
                <a:lnTo>
                  <a:pt x="460" y="56"/>
                </a:lnTo>
                <a:lnTo>
                  <a:pt x="458" y="56"/>
                </a:lnTo>
                <a:lnTo>
                  <a:pt x="456" y="58"/>
                </a:lnTo>
                <a:lnTo>
                  <a:pt x="458" y="62"/>
                </a:lnTo>
                <a:lnTo>
                  <a:pt x="458" y="64"/>
                </a:lnTo>
                <a:lnTo>
                  <a:pt x="456" y="64"/>
                </a:lnTo>
                <a:lnTo>
                  <a:pt x="456" y="66"/>
                </a:lnTo>
                <a:lnTo>
                  <a:pt x="460" y="68"/>
                </a:lnTo>
                <a:lnTo>
                  <a:pt x="466" y="78"/>
                </a:lnTo>
                <a:lnTo>
                  <a:pt x="470" y="80"/>
                </a:lnTo>
                <a:lnTo>
                  <a:pt x="470" y="82"/>
                </a:lnTo>
                <a:lnTo>
                  <a:pt x="468" y="84"/>
                </a:lnTo>
                <a:lnTo>
                  <a:pt x="472" y="86"/>
                </a:lnTo>
                <a:lnTo>
                  <a:pt x="474" y="86"/>
                </a:lnTo>
                <a:lnTo>
                  <a:pt x="476" y="94"/>
                </a:lnTo>
                <a:lnTo>
                  <a:pt x="482" y="94"/>
                </a:lnTo>
                <a:lnTo>
                  <a:pt x="484" y="96"/>
                </a:lnTo>
                <a:lnTo>
                  <a:pt x="482" y="98"/>
                </a:lnTo>
                <a:lnTo>
                  <a:pt x="486" y="102"/>
                </a:lnTo>
                <a:lnTo>
                  <a:pt x="490" y="106"/>
                </a:lnTo>
                <a:lnTo>
                  <a:pt x="494" y="108"/>
                </a:lnTo>
                <a:lnTo>
                  <a:pt x="494" y="106"/>
                </a:lnTo>
                <a:lnTo>
                  <a:pt x="496" y="110"/>
                </a:lnTo>
                <a:lnTo>
                  <a:pt x="498" y="110"/>
                </a:lnTo>
                <a:lnTo>
                  <a:pt x="498" y="112"/>
                </a:lnTo>
                <a:lnTo>
                  <a:pt x="502" y="112"/>
                </a:lnTo>
                <a:lnTo>
                  <a:pt x="504" y="114"/>
                </a:lnTo>
                <a:lnTo>
                  <a:pt x="504" y="112"/>
                </a:lnTo>
                <a:lnTo>
                  <a:pt x="510" y="112"/>
                </a:lnTo>
                <a:lnTo>
                  <a:pt x="490" y="134"/>
                </a:lnTo>
                <a:lnTo>
                  <a:pt x="486" y="140"/>
                </a:lnTo>
                <a:lnTo>
                  <a:pt x="484" y="140"/>
                </a:lnTo>
                <a:lnTo>
                  <a:pt x="474" y="146"/>
                </a:lnTo>
                <a:lnTo>
                  <a:pt x="472" y="146"/>
                </a:lnTo>
                <a:lnTo>
                  <a:pt x="464" y="156"/>
                </a:lnTo>
                <a:lnTo>
                  <a:pt x="464" y="158"/>
                </a:lnTo>
                <a:lnTo>
                  <a:pt x="466" y="158"/>
                </a:lnTo>
                <a:lnTo>
                  <a:pt x="466" y="160"/>
                </a:lnTo>
                <a:lnTo>
                  <a:pt x="466" y="162"/>
                </a:lnTo>
                <a:lnTo>
                  <a:pt x="458" y="164"/>
                </a:lnTo>
                <a:lnTo>
                  <a:pt x="456" y="170"/>
                </a:lnTo>
                <a:lnTo>
                  <a:pt x="456" y="172"/>
                </a:lnTo>
                <a:lnTo>
                  <a:pt x="456" y="176"/>
                </a:lnTo>
                <a:lnTo>
                  <a:pt x="452" y="178"/>
                </a:lnTo>
                <a:lnTo>
                  <a:pt x="444" y="182"/>
                </a:lnTo>
                <a:lnTo>
                  <a:pt x="442" y="182"/>
                </a:lnTo>
                <a:lnTo>
                  <a:pt x="440" y="188"/>
                </a:lnTo>
                <a:lnTo>
                  <a:pt x="440" y="190"/>
                </a:lnTo>
                <a:lnTo>
                  <a:pt x="440" y="192"/>
                </a:lnTo>
                <a:lnTo>
                  <a:pt x="436" y="192"/>
                </a:lnTo>
                <a:lnTo>
                  <a:pt x="428" y="194"/>
                </a:lnTo>
                <a:lnTo>
                  <a:pt x="424" y="198"/>
                </a:lnTo>
                <a:lnTo>
                  <a:pt x="422" y="200"/>
                </a:lnTo>
                <a:lnTo>
                  <a:pt x="420" y="202"/>
                </a:lnTo>
                <a:lnTo>
                  <a:pt x="414" y="202"/>
                </a:lnTo>
                <a:lnTo>
                  <a:pt x="406" y="206"/>
                </a:lnTo>
                <a:lnTo>
                  <a:pt x="406" y="208"/>
                </a:lnTo>
                <a:lnTo>
                  <a:pt x="404" y="212"/>
                </a:lnTo>
                <a:lnTo>
                  <a:pt x="388" y="212"/>
                </a:lnTo>
                <a:lnTo>
                  <a:pt x="382" y="212"/>
                </a:lnTo>
                <a:lnTo>
                  <a:pt x="364" y="214"/>
                </a:lnTo>
                <a:lnTo>
                  <a:pt x="330" y="218"/>
                </a:lnTo>
                <a:lnTo>
                  <a:pt x="328" y="218"/>
                </a:lnTo>
                <a:lnTo>
                  <a:pt x="314" y="218"/>
                </a:lnTo>
                <a:lnTo>
                  <a:pt x="294" y="220"/>
                </a:lnTo>
                <a:lnTo>
                  <a:pt x="292" y="220"/>
                </a:lnTo>
                <a:lnTo>
                  <a:pt x="284" y="222"/>
                </a:lnTo>
                <a:lnTo>
                  <a:pt x="260" y="222"/>
                </a:lnTo>
                <a:lnTo>
                  <a:pt x="246" y="224"/>
                </a:lnTo>
                <a:lnTo>
                  <a:pt x="230" y="224"/>
                </a:lnTo>
                <a:lnTo>
                  <a:pt x="216" y="224"/>
                </a:lnTo>
                <a:lnTo>
                  <a:pt x="210" y="228"/>
                </a:lnTo>
                <a:close/>
                <a:moveTo>
                  <a:pt x="2" y="258"/>
                </a:moveTo>
                <a:lnTo>
                  <a:pt x="0" y="254"/>
                </a:lnTo>
                <a:lnTo>
                  <a:pt x="0" y="252"/>
                </a:lnTo>
                <a:lnTo>
                  <a:pt x="2" y="252"/>
                </a:lnTo>
                <a:lnTo>
                  <a:pt x="4" y="252"/>
                </a:lnTo>
                <a:lnTo>
                  <a:pt x="6" y="254"/>
                </a:lnTo>
                <a:lnTo>
                  <a:pt x="4" y="258"/>
                </a:lnTo>
                <a:lnTo>
                  <a:pt x="6" y="258"/>
                </a:lnTo>
                <a:lnTo>
                  <a:pt x="2" y="258"/>
                </a:lnTo>
                <a:close/>
              </a:path>
            </a:pathLst>
          </a:custGeom>
          <a:solidFill>
            <a:srgbClr val="FF99CC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4" name="Freeform 286"/>
          <p:cNvSpPr>
            <a:spLocks/>
          </p:cNvSpPr>
          <p:nvPr/>
        </p:nvSpPr>
        <p:spPr bwMode="auto">
          <a:xfrm>
            <a:off x="3792538" y="2692400"/>
            <a:ext cx="969962" cy="517525"/>
          </a:xfrm>
          <a:custGeom>
            <a:avLst/>
            <a:gdLst>
              <a:gd name="T0" fmla="*/ 1642195115 w 510"/>
              <a:gd name="T1" fmla="*/ 984676932 h 272"/>
              <a:gd name="T2" fmla="*/ 1555383516 w 510"/>
              <a:gd name="T3" fmla="*/ 984676932 h 272"/>
              <a:gd name="T4" fmla="*/ 1504743892 w 510"/>
              <a:gd name="T5" fmla="*/ 984676932 h 272"/>
              <a:gd name="T6" fmla="*/ 1309416368 w 510"/>
              <a:gd name="T7" fmla="*/ 984676932 h 272"/>
              <a:gd name="T8" fmla="*/ 1135791268 w 510"/>
              <a:gd name="T9" fmla="*/ 984676932 h 272"/>
              <a:gd name="T10" fmla="*/ 976635719 w 510"/>
              <a:gd name="T11" fmla="*/ 977437290 h 272"/>
              <a:gd name="T12" fmla="*/ 868121696 w 510"/>
              <a:gd name="T13" fmla="*/ 977437290 h 272"/>
              <a:gd name="T14" fmla="*/ 643856972 w 510"/>
              <a:gd name="T15" fmla="*/ 962956104 h 272"/>
              <a:gd name="T16" fmla="*/ 499169072 w 510"/>
              <a:gd name="T17" fmla="*/ 962956104 h 272"/>
              <a:gd name="T18" fmla="*/ 347248298 w 510"/>
              <a:gd name="T19" fmla="*/ 955716462 h 272"/>
              <a:gd name="T20" fmla="*/ 238732373 w 510"/>
              <a:gd name="T21" fmla="*/ 948474917 h 272"/>
              <a:gd name="T22" fmla="*/ 0 w 510"/>
              <a:gd name="T23" fmla="*/ 941235275 h 272"/>
              <a:gd name="T24" fmla="*/ 7234775 w 510"/>
              <a:gd name="T25" fmla="*/ 731266630 h 272"/>
              <a:gd name="T26" fmla="*/ 21702424 w 510"/>
              <a:gd name="T27" fmla="*/ 543020717 h 272"/>
              <a:gd name="T28" fmla="*/ 28937200 w 510"/>
              <a:gd name="T29" fmla="*/ 405456103 h 272"/>
              <a:gd name="T30" fmla="*/ 36171975 w 510"/>
              <a:gd name="T31" fmla="*/ 267889586 h 272"/>
              <a:gd name="T32" fmla="*/ 50639624 w 510"/>
              <a:gd name="T33" fmla="*/ 0 h 272"/>
              <a:gd name="T34" fmla="*/ 224264724 w 510"/>
              <a:gd name="T35" fmla="*/ 7239642 h 272"/>
              <a:gd name="T36" fmla="*/ 499169072 w 510"/>
              <a:gd name="T37" fmla="*/ 14481187 h 272"/>
              <a:gd name="T38" fmla="*/ 636622196 w 510"/>
              <a:gd name="T39" fmla="*/ 21720829 h 272"/>
              <a:gd name="T40" fmla="*/ 766840546 w 510"/>
              <a:gd name="T41" fmla="*/ 28960471 h 272"/>
              <a:gd name="T42" fmla="*/ 904293671 w 510"/>
              <a:gd name="T43" fmla="*/ 28960471 h 272"/>
              <a:gd name="T44" fmla="*/ 1034510118 w 510"/>
              <a:gd name="T45" fmla="*/ 43441657 h 272"/>
              <a:gd name="T46" fmla="*/ 1179198018 w 510"/>
              <a:gd name="T47" fmla="*/ 43441657 h 272"/>
              <a:gd name="T48" fmla="*/ 1309416368 w 510"/>
              <a:gd name="T49" fmla="*/ 43441657 h 272"/>
              <a:gd name="T50" fmla="*/ 1446869493 w 510"/>
              <a:gd name="T51" fmla="*/ 43441657 h 272"/>
              <a:gd name="T52" fmla="*/ 1555383516 w 510"/>
              <a:gd name="T53" fmla="*/ 43441657 h 272"/>
              <a:gd name="T54" fmla="*/ 1671132315 w 510"/>
              <a:gd name="T55" fmla="*/ 43441657 h 272"/>
              <a:gd name="T56" fmla="*/ 1692836641 w 510"/>
              <a:gd name="T57" fmla="*/ 65162486 h 272"/>
              <a:gd name="T58" fmla="*/ 1721773841 w 510"/>
              <a:gd name="T59" fmla="*/ 79643673 h 272"/>
              <a:gd name="T60" fmla="*/ 1736241489 w 510"/>
              <a:gd name="T61" fmla="*/ 72402128 h 272"/>
              <a:gd name="T62" fmla="*/ 1750711040 w 510"/>
              <a:gd name="T63" fmla="*/ 72402128 h 272"/>
              <a:gd name="T64" fmla="*/ 1757945816 w 510"/>
              <a:gd name="T65" fmla="*/ 86883315 h 272"/>
              <a:gd name="T66" fmla="*/ 1757945816 w 510"/>
              <a:gd name="T67" fmla="*/ 108604143 h 272"/>
              <a:gd name="T68" fmla="*/ 1757945816 w 510"/>
              <a:gd name="T69" fmla="*/ 115843785 h 272"/>
              <a:gd name="T70" fmla="*/ 1772413464 w 510"/>
              <a:gd name="T71" fmla="*/ 123085330 h 272"/>
              <a:gd name="T72" fmla="*/ 1750711040 w 510"/>
              <a:gd name="T73" fmla="*/ 123085330 h 272"/>
              <a:gd name="T74" fmla="*/ 1736241489 w 510"/>
              <a:gd name="T75" fmla="*/ 152045801 h 272"/>
              <a:gd name="T76" fmla="*/ 1729008616 w 510"/>
              <a:gd name="T77" fmla="*/ 173766629 h 272"/>
              <a:gd name="T78" fmla="*/ 1721773841 w 510"/>
              <a:gd name="T79" fmla="*/ 188247816 h 272"/>
              <a:gd name="T80" fmla="*/ 1729008616 w 510"/>
              <a:gd name="T81" fmla="*/ 209968645 h 272"/>
              <a:gd name="T82" fmla="*/ 1750711040 w 510"/>
              <a:gd name="T83" fmla="*/ 224447929 h 272"/>
              <a:gd name="T84" fmla="*/ 1772413464 w 510"/>
              <a:gd name="T85" fmla="*/ 231689473 h 272"/>
              <a:gd name="T86" fmla="*/ 1772413464 w 510"/>
              <a:gd name="T87" fmla="*/ 267889586 h 272"/>
              <a:gd name="T88" fmla="*/ 1786883015 w 510"/>
              <a:gd name="T89" fmla="*/ 289610415 h 272"/>
              <a:gd name="T90" fmla="*/ 1808585440 w 510"/>
              <a:gd name="T91" fmla="*/ 296851959 h 272"/>
              <a:gd name="T92" fmla="*/ 1830287864 w 510"/>
              <a:gd name="T93" fmla="*/ 304091601 h 272"/>
              <a:gd name="T94" fmla="*/ 1837522639 w 510"/>
              <a:gd name="T95" fmla="*/ 318572788 h 272"/>
              <a:gd name="T96" fmla="*/ 1837522639 w 510"/>
              <a:gd name="T97" fmla="*/ 405456103 h 272"/>
              <a:gd name="T98" fmla="*/ 1837522639 w 510"/>
              <a:gd name="T99" fmla="*/ 514058344 h 272"/>
              <a:gd name="T100" fmla="*/ 1837522639 w 510"/>
              <a:gd name="T101" fmla="*/ 651624860 h 272"/>
              <a:gd name="T102" fmla="*/ 1844757415 w 510"/>
              <a:gd name="T103" fmla="*/ 767468646 h 272"/>
              <a:gd name="T104" fmla="*/ 1844757415 w 510"/>
              <a:gd name="T105" fmla="*/ 868833147 h 272"/>
              <a:gd name="T106" fmla="*/ 1844757415 w 510"/>
              <a:gd name="T107" fmla="*/ 955716462 h 272"/>
              <a:gd name="T108" fmla="*/ 1743476265 w 510"/>
              <a:gd name="T109" fmla="*/ 984676932 h 27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510" h="272">
                <a:moveTo>
                  <a:pt x="478" y="272"/>
                </a:moveTo>
                <a:lnTo>
                  <a:pt x="454" y="272"/>
                </a:lnTo>
                <a:lnTo>
                  <a:pt x="448" y="272"/>
                </a:lnTo>
                <a:lnTo>
                  <a:pt x="430" y="272"/>
                </a:lnTo>
                <a:lnTo>
                  <a:pt x="418" y="272"/>
                </a:lnTo>
                <a:lnTo>
                  <a:pt x="416" y="272"/>
                </a:lnTo>
                <a:lnTo>
                  <a:pt x="378" y="272"/>
                </a:lnTo>
                <a:lnTo>
                  <a:pt x="362" y="272"/>
                </a:lnTo>
                <a:lnTo>
                  <a:pt x="336" y="272"/>
                </a:lnTo>
                <a:lnTo>
                  <a:pt x="314" y="272"/>
                </a:lnTo>
                <a:lnTo>
                  <a:pt x="290" y="270"/>
                </a:lnTo>
                <a:lnTo>
                  <a:pt x="270" y="270"/>
                </a:lnTo>
                <a:lnTo>
                  <a:pt x="254" y="270"/>
                </a:lnTo>
                <a:lnTo>
                  <a:pt x="240" y="270"/>
                </a:lnTo>
                <a:lnTo>
                  <a:pt x="208" y="270"/>
                </a:lnTo>
                <a:lnTo>
                  <a:pt x="178" y="266"/>
                </a:lnTo>
                <a:lnTo>
                  <a:pt x="172" y="266"/>
                </a:lnTo>
                <a:lnTo>
                  <a:pt x="138" y="266"/>
                </a:lnTo>
                <a:lnTo>
                  <a:pt x="134" y="264"/>
                </a:lnTo>
                <a:lnTo>
                  <a:pt x="96" y="264"/>
                </a:lnTo>
                <a:lnTo>
                  <a:pt x="74" y="262"/>
                </a:lnTo>
                <a:lnTo>
                  <a:pt x="66" y="262"/>
                </a:lnTo>
                <a:lnTo>
                  <a:pt x="32" y="260"/>
                </a:lnTo>
                <a:lnTo>
                  <a:pt x="0" y="260"/>
                </a:lnTo>
                <a:lnTo>
                  <a:pt x="0" y="226"/>
                </a:lnTo>
                <a:lnTo>
                  <a:pt x="2" y="202"/>
                </a:lnTo>
                <a:lnTo>
                  <a:pt x="2" y="196"/>
                </a:lnTo>
                <a:lnTo>
                  <a:pt x="6" y="150"/>
                </a:lnTo>
                <a:lnTo>
                  <a:pt x="8" y="120"/>
                </a:lnTo>
                <a:lnTo>
                  <a:pt x="8" y="112"/>
                </a:lnTo>
                <a:lnTo>
                  <a:pt x="10" y="82"/>
                </a:lnTo>
                <a:lnTo>
                  <a:pt x="10" y="74"/>
                </a:lnTo>
                <a:lnTo>
                  <a:pt x="12" y="36"/>
                </a:lnTo>
                <a:lnTo>
                  <a:pt x="14" y="0"/>
                </a:lnTo>
                <a:lnTo>
                  <a:pt x="58" y="2"/>
                </a:lnTo>
                <a:lnTo>
                  <a:pt x="62" y="2"/>
                </a:lnTo>
                <a:lnTo>
                  <a:pt x="102" y="4"/>
                </a:lnTo>
                <a:lnTo>
                  <a:pt x="138" y="4"/>
                </a:lnTo>
                <a:lnTo>
                  <a:pt x="138" y="6"/>
                </a:lnTo>
                <a:lnTo>
                  <a:pt x="176" y="6"/>
                </a:lnTo>
                <a:lnTo>
                  <a:pt x="206" y="8"/>
                </a:lnTo>
                <a:lnTo>
                  <a:pt x="212" y="8"/>
                </a:lnTo>
                <a:lnTo>
                  <a:pt x="236" y="8"/>
                </a:lnTo>
                <a:lnTo>
                  <a:pt x="250" y="8"/>
                </a:lnTo>
                <a:lnTo>
                  <a:pt x="266" y="8"/>
                </a:lnTo>
                <a:lnTo>
                  <a:pt x="286" y="12"/>
                </a:lnTo>
                <a:lnTo>
                  <a:pt x="296" y="12"/>
                </a:lnTo>
                <a:lnTo>
                  <a:pt x="326" y="12"/>
                </a:lnTo>
                <a:lnTo>
                  <a:pt x="356" y="12"/>
                </a:lnTo>
                <a:lnTo>
                  <a:pt x="362" y="12"/>
                </a:lnTo>
                <a:lnTo>
                  <a:pt x="386" y="12"/>
                </a:lnTo>
                <a:lnTo>
                  <a:pt x="400" y="12"/>
                </a:lnTo>
                <a:lnTo>
                  <a:pt x="416" y="12"/>
                </a:lnTo>
                <a:lnTo>
                  <a:pt x="430" y="12"/>
                </a:lnTo>
                <a:lnTo>
                  <a:pt x="460" y="12"/>
                </a:lnTo>
                <a:lnTo>
                  <a:pt x="462" y="12"/>
                </a:lnTo>
                <a:lnTo>
                  <a:pt x="466" y="16"/>
                </a:lnTo>
                <a:lnTo>
                  <a:pt x="468" y="18"/>
                </a:lnTo>
                <a:lnTo>
                  <a:pt x="470" y="20"/>
                </a:lnTo>
                <a:lnTo>
                  <a:pt x="476" y="22"/>
                </a:lnTo>
                <a:lnTo>
                  <a:pt x="478" y="22"/>
                </a:lnTo>
                <a:lnTo>
                  <a:pt x="480" y="20"/>
                </a:lnTo>
                <a:lnTo>
                  <a:pt x="482" y="20"/>
                </a:lnTo>
                <a:lnTo>
                  <a:pt x="484" y="20"/>
                </a:lnTo>
                <a:lnTo>
                  <a:pt x="484" y="24"/>
                </a:lnTo>
                <a:lnTo>
                  <a:pt x="486" y="24"/>
                </a:lnTo>
                <a:lnTo>
                  <a:pt x="490" y="28"/>
                </a:lnTo>
                <a:lnTo>
                  <a:pt x="486" y="30"/>
                </a:lnTo>
                <a:lnTo>
                  <a:pt x="484" y="30"/>
                </a:lnTo>
                <a:lnTo>
                  <a:pt x="486" y="32"/>
                </a:lnTo>
                <a:lnTo>
                  <a:pt x="490" y="32"/>
                </a:lnTo>
                <a:lnTo>
                  <a:pt x="490" y="34"/>
                </a:lnTo>
                <a:lnTo>
                  <a:pt x="486" y="34"/>
                </a:lnTo>
                <a:lnTo>
                  <a:pt x="484" y="34"/>
                </a:lnTo>
                <a:lnTo>
                  <a:pt x="482" y="38"/>
                </a:lnTo>
                <a:lnTo>
                  <a:pt x="480" y="42"/>
                </a:lnTo>
                <a:lnTo>
                  <a:pt x="478" y="44"/>
                </a:lnTo>
                <a:lnTo>
                  <a:pt x="478" y="48"/>
                </a:lnTo>
                <a:lnTo>
                  <a:pt x="472" y="50"/>
                </a:lnTo>
                <a:lnTo>
                  <a:pt x="476" y="52"/>
                </a:lnTo>
                <a:lnTo>
                  <a:pt x="478" y="54"/>
                </a:lnTo>
                <a:lnTo>
                  <a:pt x="478" y="58"/>
                </a:lnTo>
                <a:lnTo>
                  <a:pt x="482" y="60"/>
                </a:lnTo>
                <a:lnTo>
                  <a:pt x="484" y="62"/>
                </a:lnTo>
                <a:lnTo>
                  <a:pt x="486" y="64"/>
                </a:lnTo>
                <a:lnTo>
                  <a:pt x="490" y="64"/>
                </a:lnTo>
                <a:lnTo>
                  <a:pt x="486" y="68"/>
                </a:lnTo>
                <a:lnTo>
                  <a:pt x="490" y="74"/>
                </a:lnTo>
                <a:lnTo>
                  <a:pt x="494" y="76"/>
                </a:lnTo>
                <a:lnTo>
                  <a:pt x="494" y="80"/>
                </a:lnTo>
                <a:lnTo>
                  <a:pt x="496" y="80"/>
                </a:lnTo>
                <a:lnTo>
                  <a:pt x="500" y="82"/>
                </a:lnTo>
                <a:lnTo>
                  <a:pt x="502" y="82"/>
                </a:lnTo>
                <a:lnTo>
                  <a:pt x="506" y="84"/>
                </a:lnTo>
                <a:lnTo>
                  <a:pt x="508" y="84"/>
                </a:lnTo>
                <a:lnTo>
                  <a:pt x="508" y="88"/>
                </a:lnTo>
                <a:lnTo>
                  <a:pt x="508" y="94"/>
                </a:lnTo>
                <a:lnTo>
                  <a:pt x="508" y="112"/>
                </a:lnTo>
                <a:lnTo>
                  <a:pt x="508" y="120"/>
                </a:lnTo>
                <a:lnTo>
                  <a:pt x="508" y="142"/>
                </a:lnTo>
                <a:lnTo>
                  <a:pt x="508" y="150"/>
                </a:lnTo>
                <a:lnTo>
                  <a:pt x="508" y="180"/>
                </a:lnTo>
                <a:lnTo>
                  <a:pt x="508" y="182"/>
                </a:lnTo>
                <a:lnTo>
                  <a:pt x="510" y="212"/>
                </a:lnTo>
                <a:lnTo>
                  <a:pt x="510" y="214"/>
                </a:lnTo>
                <a:lnTo>
                  <a:pt x="510" y="240"/>
                </a:lnTo>
                <a:lnTo>
                  <a:pt x="510" y="242"/>
                </a:lnTo>
                <a:lnTo>
                  <a:pt x="510" y="264"/>
                </a:lnTo>
                <a:lnTo>
                  <a:pt x="510" y="272"/>
                </a:lnTo>
                <a:lnTo>
                  <a:pt x="482" y="272"/>
                </a:lnTo>
                <a:lnTo>
                  <a:pt x="478" y="272"/>
                </a:lnTo>
                <a:close/>
              </a:path>
            </a:pathLst>
          </a:custGeom>
          <a:solidFill>
            <a:srgbClr val="92D050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5" name="Freeform 287"/>
          <p:cNvSpPr>
            <a:spLocks noEditPoints="1"/>
          </p:cNvSpPr>
          <p:nvPr/>
        </p:nvSpPr>
        <p:spPr bwMode="auto">
          <a:xfrm>
            <a:off x="6197600" y="2593975"/>
            <a:ext cx="1019175" cy="574675"/>
          </a:xfrm>
          <a:custGeom>
            <a:avLst/>
            <a:gdLst>
              <a:gd name="T0" fmla="*/ 795409044 w 536"/>
              <a:gd name="T1" fmla="*/ 984916834 h 302"/>
              <a:gd name="T2" fmla="*/ 498939403 w 536"/>
              <a:gd name="T3" fmla="*/ 1021127068 h 302"/>
              <a:gd name="T4" fmla="*/ 339856834 w 536"/>
              <a:gd name="T5" fmla="*/ 1057337301 h 302"/>
              <a:gd name="T6" fmla="*/ 101232979 w 536"/>
              <a:gd name="T7" fmla="*/ 1079062681 h 302"/>
              <a:gd name="T8" fmla="*/ 57847688 w 536"/>
              <a:gd name="T9" fmla="*/ 1064579729 h 302"/>
              <a:gd name="T10" fmla="*/ 122926576 w 536"/>
              <a:gd name="T11" fmla="*/ 1021127068 h 302"/>
              <a:gd name="T12" fmla="*/ 180774264 w 536"/>
              <a:gd name="T13" fmla="*/ 955949028 h 302"/>
              <a:gd name="T14" fmla="*/ 209699059 w 536"/>
              <a:gd name="T15" fmla="*/ 905253939 h 302"/>
              <a:gd name="T16" fmla="*/ 376010926 w 536"/>
              <a:gd name="T17" fmla="*/ 745930053 h 302"/>
              <a:gd name="T18" fmla="*/ 397704522 w 536"/>
              <a:gd name="T19" fmla="*/ 803865666 h 302"/>
              <a:gd name="T20" fmla="*/ 441089813 w 536"/>
              <a:gd name="T21" fmla="*/ 818350520 h 302"/>
              <a:gd name="T22" fmla="*/ 506168700 w 536"/>
              <a:gd name="T23" fmla="*/ 811108093 h 302"/>
              <a:gd name="T24" fmla="*/ 592941184 w 536"/>
              <a:gd name="T25" fmla="*/ 796623238 h 302"/>
              <a:gd name="T26" fmla="*/ 650788872 w 536"/>
              <a:gd name="T27" fmla="*/ 745930053 h 302"/>
              <a:gd name="T28" fmla="*/ 679713667 w 536"/>
              <a:gd name="T29" fmla="*/ 745930053 h 302"/>
              <a:gd name="T30" fmla="*/ 737561356 w 536"/>
              <a:gd name="T31" fmla="*/ 724202771 h 302"/>
              <a:gd name="T32" fmla="*/ 780946647 w 536"/>
              <a:gd name="T33" fmla="*/ 687992537 h 302"/>
              <a:gd name="T34" fmla="*/ 795409044 w 536"/>
              <a:gd name="T35" fmla="*/ 651784206 h 302"/>
              <a:gd name="T36" fmla="*/ 788177845 w 536"/>
              <a:gd name="T37" fmla="*/ 601089118 h 302"/>
              <a:gd name="T38" fmla="*/ 817102640 w 536"/>
              <a:gd name="T39" fmla="*/ 535911078 h 302"/>
              <a:gd name="T40" fmla="*/ 838794335 w 536"/>
              <a:gd name="T41" fmla="*/ 463490611 h 302"/>
              <a:gd name="T42" fmla="*/ 874950329 w 536"/>
              <a:gd name="T43" fmla="*/ 405554998 h 302"/>
              <a:gd name="T44" fmla="*/ 882181528 w 536"/>
              <a:gd name="T45" fmla="*/ 325892103 h 302"/>
              <a:gd name="T46" fmla="*/ 1005108103 w 536"/>
              <a:gd name="T47" fmla="*/ 289681870 h 302"/>
              <a:gd name="T48" fmla="*/ 1019570501 w 536"/>
              <a:gd name="T49" fmla="*/ 217261402 h 302"/>
              <a:gd name="T50" fmla="*/ 1099111785 w 536"/>
              <a:gd name="T51" fmla="*/ 188293596 h 302"/>
              <a:gd name="T52" fmla="*/ 1113572281 w 536"/>
              <a:gd name="T53" fmla="*/ 144840935 h 302"/>
              <a:gd name="T54" fmla="*/ 1142497076 w 536"/>
              <a:gd name="T55" fmla="*/ 86905322 h 302"/>
              <a:gd name="T56" fmla="*/ 1149728275 w 536"/>
              <a:gd name="T57" fmla="*/ 0 h 302"/>
              <a:gd name="T58" fmla="*/ 1287117248 w 536"/>
              <a:gd name="T59" fmla="*/ 43452661 h 302"/>
              <a:gd name="T60" fmla="*/ 1344964937 w 536"/>
              <a:gd name="T61" fmla="*/ 28967806 h 302"/>
              <a:gd name="T62" fmla="*/ 1373887830 w 536"/>
              <a:gd name="T63" fmla="*/ 72420467 h 302"/>
              <a:gd name="T64" fmla="*/ 1453429115 w 536"/>
              <a:gd name="T65" fmla="*/ 101388274 h 302"/>
              <a:gd name="T66" fmla="*/ 1496816308 w 536"/>
              <a:gd name="T67" fmla="*/ 137598507 h 302"/>
              <a:gd name="T68" fmla="*/ 1482353910 w 536"/>
              <a:gd name="T69" fmla="*/ 195534120 h 302"/>
              <a:gd name="T70" fmla="*/ 1460660314 w 536"/>
              <a:gd name="T71" fmla="*/ 296924297 h 302"/>
              <a:gd name="T72" fmla="*/ 1641434578 w 536"/>
              <a:gd name="T73" fmla="*/ 325892103 h 302"/>
              <a:gd name="T74" fmla="*/ 1742669459 w 536"/>
              <a:gd name="T75" fmla="*/ 383827716 h 302"/>
              <a:gd name="T76" fmla="*/ 1728207061 w 536"/>
              <a:gd name="T77" fmla="*/ 470733038 h 302"/>
              <a:gd name="T78" fmla="*/ 1634205281 w 536"/>
              <a:gd name="T79" fmla="*/ 434522804 h 302"/>
              <a:gd name="T80" fmla="*/ 1720975863 w 536"/>
              <a:gd name="T81" fmla="*/ 514183796 h 302"/>
              <a:gd name="T82" fmla="*/ 1720975863 w 536"/>
              <a:gd name="T83" fmla="*/ 528668651 h 302"/>
              <a:gd name="T84" fmla="*/ 1728207061 w 536"/>
              <a:gd name="T85" fmla="*/ 586604263 h 302"/>
              <a:gd name="T86" fmla="*/ 1749900658 w 536"/>
              <a:gd name="T87" fmla="*/ 622814497 h 302"/>
              <a:gd name="T88" fmla="*/ 1786054750 w 536"/>
              <a:gd name="T89" fmla="*/ 637299352 h 302"/>
              <a:gd name="T90" fmla="*/ 1713744664 w 536"/>
              <a:gd name="T91" fmla="*/ 637299352 h 302"/>
              <a:gd name="T92" fmla="*/ 1663128174 w 536"/>
              <a:gd name="T93" fmla="*/ 622814497 h 302"/>
              <a:gd name="T94" fmla="*/ 1634205281 w 536"/>
              <a:gd name="T95" fmla="*/ 630056925 h 302"/>
              <a:gd name="T96" fmla="*/ 1713744664 w 536"/>
              <a:gd name="T97" fmla="*/ 673509586 h 302"/>
              <a:gd name="T98" fmla="*/ 1749900658 w 536"/>
              <a:gd name="T99" fmla="*/ 702477392 h 302"/>
              <a:gd name="T100" fmla="*/ 1786054750 w 536"/>
              <a:gd name="T101" fmla="*/ 702477392 h 302"/>
              <a:gd name="T102" fmla="*/ 1786054750 w 536"/>
              <a:gd name="T103" fmla="*/ 673509586 h 302"/>
              <a:gd name="T104" fmla="*/ 1916212524 w 536"/>
              <a:gd name="T105" fmla="*/ 782140287 h 302"/>
              <a:gd name="T106" fmla="*/ 1880058432 w 536"/>
              <a:gd name="T107" fmla="*/ 789382714 h 302"/>
              <a:gd name="T108" fmla="*/ 1598049287 w 536"/>
              <a:gd name="T109" fmla="*/ 840075899 h 302"/>
              <a:gd name="T110" fmla="*/ 1287117248 w 536"/>
              <a:gd name="T111" fmla="*/ 905253939 h 302"/>
              <a:gd name="T112" fmla="*/ 1836673141 w 536"/>
              <a:gd name="T113" fmla="*/ 463490611 h 302"/>
              <a:gd name="T114" fmla="*/ 1880058432 w 536"/>
              <a:gd name="T115" fmla="*/ 362102337 h 302"/>
              <a:gd name="T116" fmla="*/ 1908981326 w 536"/>
              <a:gd name="T117" fmla="*/ 412795522 h 302"/>
              <a:gd name="T118" fmla="*/ 1894520830 w 536"/>
              <a:gd name="T119" fmla="*/ 477973562 h 302"/>
              <a:gd name="T120" fmla="*/ 1865596035 w 536"/>
              <a:gd name="T121" fmla="*/ 593846691 h 302"/>
              <a:gd name="T122" fmla="*/ 1858364836 w 536"/>
              <a:gd name="T123" fmla="*/ 470733038 h 302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536" h="302">
                <a:moveTo>
                  <a:pt x="308" y="258"/>
                </a:moveTo>
                <a:lnTo>
                  <a:pt x="304" y="258"/>
                </a:lnTo>
                <a:lnTo>
                  <a:pt x="286" y="264"/>
                </a:lnTo>
                <a:lnTo>
                  <a:pt x="270" y="266"/>
                </a:lnTo>
                <a:lnTo>
                  <a:pt x="248" y="270"/>
                </a:lnTo>
                <a:lnTo>
                  <a:pt x="220" y="272"/>
                </a:lnTo>
                <a:lnTo>
                  <a:pt x="210" y="276"/>
                </a:lnTo>
                <a:lnTo>
                  <a:pt x="194" y="278"/>
                </a:lnTo>
                <a:lnTo>
                  <a:pt x="188" y="278"/>
                </a:lnTo>
                <a:lnTo>
                  <a:pt x="158" y="282"/>
                </a:lnTo>
                <a:lnTo>
                  <a:pt x="136" y="284"/>
                </a:lnTo>
                <a:lnTo>
                  <a:pt x="138" y="282"/>
                </a:lnTo>
                <a:lnTo>
                  <a:pt x="124" y="284"/>
                </a:lnTo>
                <a:lnTo>
                  <a:pt x="120" y="284"/>
                </a:lnTo>
                <a:lnTo>
                  <a:pt x="120" y="286"/>
                </a:lnTo>
                <a:lnTo>
                  <a:pt x="104" y="288"/>
                </a:lnTo>
                <a:lnTo>
                  <a:pt x="98" y="288"/>
                </a:lnTo>
                <a:lnTo>
                  <a:pt x="94" y="292"/>
                </a:lnTo>
                <a:lnTo>
                  <a:pt x="70" y="294"/>
                </a:lnTo>
                <a:lnTo>
                  <a:pt x="54" y="296"/>
                </a:lnTo>
                <a:lnTo>
                  <a:pt x="46" y="296"/>
                </a:lnTo>
                <a:lnTo>
                  <a:pt x="30" y="298"/>
                </a:lnTo>
                <a:lnTo>
                  <a:pt x="28" y="300"/>
                </a:lnTo>
                <a:lnTo>
                  <a:pt x="28" y="298"/>
                </a:lnTo>
                <a:lnTo>
                  <a:pt x="14" y="300"/>
                </a:lnTo>
                <a:lnTo>
                  <a:pt x="0" y="302"/>
                </a:lnTo>
                <a:lnTo>
                  <a:pt x="0" y="300"/>
                </a:lnTo>
                <a:lnTo>
                  <a:pt x="8" y="296"/>
                </a:lnTo>
                <a:lnTo>
                  <a:pt x="14" y="296"/>
                </a:lnTo>
                <a:lnTo>
                  <a:pt x="16" y="294"/>
                </a:lnTo>
                <a:lnTo>
                  <a:pt x="18" y="292"/>
                </a:lnTo>
                <a:lnTo>
                  <a:pt x="22" y="288"/>
                </a:lnTo>
                <a:lnTo>
                  <a:pt x="30" y="286"/>
                </a:lnTo>
                <a:lnTo>
                  <a:pt x="34" y="286"/>
                </a:lnTo>
                <a:lnTo>
                  <a:pt x="34" y="284"/>
                </a:lnTo>
                <a:lnTo>
                  <a:pt x="34" y="282"/>
                </a:lnTo>
                <a:lnTo>
                  <a:pt x="36" y="276"/>
                </a:lnTo>
                <a:lnTo>
                  <a:pt x="38" y="276"/>
                </a:lnTo>
                <a:lnTo>
                  <a:pt x="46" y="272"/>
                </a:lnTo>
                <a:lnTo>
                  <a:pt x="50" y="270"/>
                </a:lnTo>
                <a:lnTo>
                  <a:pt x="50" y="266"/>
                </a:lnTo>
                <a:lnTo>
                  <a:pt x="50" y="264"/>
                </a:lnTo>
                <a:lnTo>
                  <a:pt x="52" y="258"/>
                </a:lnTo>
                <a:lnTo>
                  <a:pt x="60" y="256"/>
                </a:lnTo>
                <a:lnTo>
                  <a:pt x="60" y="254"/>
                </a:lnTo>
                <a:lnTo>
                  <a:pt x="60" y="252"/>
                </a:lnTo>
                <a:lnTo>
                  <a:pt x="58" y="252"/>
                </a:lnTo>
                <a:lnTo>
                  <a:pt x="58" y="250"/>
                </a:lnTo>
                <a:lnTo>
                  <a:pt x="66" y="240"/>
                </a:lnTo>
                <a:lnTo>
                  <a:pt x="68" y="240"/>
                </a:lnTo>
                <a:lnTo>
                  <a:pt x="78" y="234"/>
                </a:lnTo>
                <a:lnTo>
                  <a:pt x="80" y="234"/>
                </a:lnTo>
                <a:lnTo>
                  <a:pt x="84" y="228"/>
                </a:lnTo>
                <a:lnTo>
                  <a:pt x="104" y="206"/>
                </a:lnTo>
                <a:lnTo>
                  <a:pt x="106" y="208"/>
                </a:lnTo>
                <a:lnTo>
                  <a:pt x="104" y="210"/>
                </a:lnTo>
                <a:lnTo>
                  <a:pt x="104" y="212"/>
                </a:lnTo>
                <a:lnTo>
                  <a:pt x="108" y="216"/>
                </a:lnTo>
                <a:lnTo>
                  <a:pt x="108" y="220"/>
                </a:lnTo>
                <a:lnTo>
                  <a:pt x="110" y="222"/>
                </a:lnTo>
                <a:lnTo>
                  <a:pt x="112" y="222"/>
                </a:lnTo>
                <a:lnTo>
                  <a:pt x="114" y="224"/>
                </a:lnTo>
                <a:lnTo>
                  <a:pt x="114" y="226"/>
                </a:lnTo>
                <a:lnTo>
                  <a:pt x="116" y="226"/>
                </a:lnTo>
                <a:lnTo>
                  <a:pt x="120" y="224"/>
                </a:lnTo>
                <a:lnTo>
                  <a:pt x="122" y="226"/>
                </a:lnTo>
                <a:lnTo>
                  <a:pt x="122" y="228"/>
                </a:lnTo>
                <a:lnTo>
                  <a:pt x="126" y="228"/>
                </a:lnTo>
                <a:lnTo>
                  <a:pt x="128" y="232"/>
                </a:lnTo>
                <a:lnTo>
                  <a:pt x="136" y="228"/>
                </a:lnTo>
                <a:lnTo>
                  <a:pt x="138" y="226"/>
                </a:lnTo>
                <a:lnTo>
                  <a:pt x="140" y="224"/>
                </a:lnTo>
                <a:lnTo>
                  <a:pt x="144" y="222"/>
                </a:lnTo>
                <a:lnTo>
                  <a:pt x="144" y="220"/>
                </a:lnTo>
                <a:lnTo>
                  <a:pt x="146" y="218"/>
                </a:lnTo>
                <a:lnTo>
                  <a:pt x="152" y="220"/>
                </a:lnTo>
                <a:lnTo>
                  <a:pt x="158" y="224"/>
                </a:lnTo>
                <a:lnTo>
                  <a:pt x="164" y="220"/>
                </a:lnTo>
                <a:lnTo>
                  <a:pt x="170" y="218"/>
                </a:lnTo>
                <a:lnTo>
                  <a:pt x="172" y="216"/>
                </a:lnTo>
                <a:lnTo>
                  <a:pt x="174" y="216"/>
                </a:lnTo>
                <a:lnTo>
                  <a:pt x="176" y="216"/>
                </a:lnTo>
                <a:lnTo>
                  <a:pt x="182" y="210"/>
                </a:lnTo>
                <a:lnTo>
                  <a:pt x="180" y="206"/>
                </a:lnTo>
                <a:lnTo>
                  <a:pt x="182" y="204"/>
                </a:lnTo>
                <a:lnTo>
                  <a:pt x="184" y="204"/>
                </a:lnTo>
                <a:lnTo>
                  <a:pt x="184" y="206"/>
                </a:lnTo>
                <a:lnTo>
                  <a:pt x="186" y="206"/>
                </a:lnTo>
                <a:lnTo>
                  <a:pt x="186" y="208"/>
                </a:lnTo>
                <a:lnTo>
                  <a:pt x="188" y="206"/>
                </a:lnTo>
                <a:lnTo>
                  <a:pt x="190" y="206"/>
                </a:lnTo>
                <a:lnTo>
                  <a:pt x="198" y="200"/>
                </a:lnTo>
                <a:lnTo>
                  <a:pt x="200" y="196"/>
                </a:lnTo>
                <a:lnTo>
                  <a:pt x="202" y="194"/>
                </a:lnTo>
                <a:lnTo>
                  <a:pt x="204" y="196"/>
                </a:lnTo>
                <a:lnTo>
                  <a:pt x="204" y="200"/>
                </a:lnTo>
                <a:lnTo>
                  <a:pt x="206" y="200"/>
                </a:lnTo>
                <a:lnTo>
                  <a:pt x="210" y="200"/>
                </a:lnTo>
                <a:lnTo>
                  <a:pt x="212" y="194"/>
                </a:lnTo>
                <a:lnTo>
                  <a:pt x="214" y="194"/>
                </a:lnTo>
                <a:lnTo>
                  <a:pt x="214" y="192"/>
                </a:lnTo>
                <a:lnTo>
                  <a:pt x="216" y="190"/>
                </a:lnTo>
                <a:lnTo>
                  <a:pt x="218" y="188"/>
                </a:lnTo>
                <a:lnTo>
                  <a:pt x="216" y="190"/>
                </a:lnTo>
                <a:lnTo>
                  <a:pt x="214" y="188"/>
                </a:lnTo>
                <a:lnTo>
                  <a:pt x="214" y="186"/>
                </a:lnTo>
                <a:lnTo>
                  <a:pt x="218" y="182"/>
                </a:lnTo>
                <a:lnTo>
                  <a:pt x="220" y="180"/>
                </a:lnTo>
                <a:lnTo>
                  <a:pt x="218" y="178"/>
                </a:lnTo>
                <a:lnTo>
                  <a:pt x="214" y="178"/>
                </a:lnTo>
                <a:lnTo>
                  <a:pt x="214" y="176"/>
                </a:lnTo>
                <a:lnTo>
                  <a:pt x="216" y="172"/>
                </a:lnTo>
                <a:lnTo>
                  <a:pt x="216" y="170"/>
                </a:lnTo>
                <a:lnTo>
                  <a:pt x="218" y="166"/>
                </a:lnTo>
                <a:lnTo>
                  <a:pt x="218" y="164"/>
                </a:lnTo>
                <a:lnTo>
                  <a:pt x="220" y="160"/>
                </a:lnTo>
                <a:lnTo>
                  <a:pt x="220" y="158"/>
                </a:lnTo>
                <a:lnTo>
                  <a:pt x="222" y="156"/>
                </a:lnTo>
                <a:lnTo>
                  <a:pt x="222" y="152"/>
                </a:lnTo>
                <a:lnTo>
                  <a:pt x="226" y="148"/>
                </a:lnTo>
                <a:lnTo>
                  <a:pt x="230" y="146"/>
                </a:lnTo>
                <a:lnTo>
                  <a:pt x="232" y="142"/>
                </a:lnTo>
                <a:lnTo>
                  <a:pt x="232" y="140"/>
                </a:lnTo>
                <a:lnTo>
                  <a:pt x="232" y="134"/>
                </a:lnTo>
                <a:lnTo>
                  <a:pt x="232" y="130"/>
                </a:lnTo>
                <a:lnTo>
                  <a:pt x="232" y="128"/>
                </a:lnTo>
                <a:lnTo>
                  <a:pt x="236" y="120"/>
                </a:lnTo>
                <a:lnTo>
                  <a:pt x="240" y="120"/>
                </a:lnTo>
                <a:lnTo>
                  <a:pt x="240" y="118"/>
                </a:lnTo>
                <a:lnTo>
                  <a:pt x="240" y="116"/>
                </a:lnTo>
                <a:lnTo>
                  <a:pt x="240" y="112"/>
                </a:lnTo>
                <a:lnTo>
                  <a:pt x="242" y="112"/>
                </a:lnTo>
                <a:lnTo>
                  <a:pt x="242" y="110"/>
                </a:lnTo>
                <a:lnTo>
                  <a:pt x="244" y="104"/>
                </a:lnTo>
                <a:lnTo>
                  <a:pt x="242" y="98"/>
                </a:lnTo>
                <a:lnTo>
                  <a:pt x="244" y="98"/>
                </a:lnTo>
                <a:lnTo>
                  <a:pt x="244" y="96"/>
                </a:lnTo>
                <a:lnTo>
                  <a:pt x="244" y="90"/>
                </a:lnTo>
                <a:lnTo>
                  <a:pt x="252" y="94"/>
                </a:lnTo>
                <a:lnTo>
                  <a:pt x="258" y="100"/>
                </a:lnTo>
                <a:lnTo>
                  <a:pt x="270" y="102"/>
                </a:lnTo>
                <a:lnTo>
                  <a:pt x="272" y="100"/>
                </a:lnTo>
                <a:lnTo>
                  <a:pt x="274" y="96"/>
                </a:lnTo>
                <a:lnTo>
                  <a:pt x="278" y="80"/>
                </a:lnTo>
                <a:lnTo>
                  <a:pt x="278" y="76"/>
                </a:lnTo>
                <a:lnTo>
                  <a:pt x="280" y="76"/>
                </a:lnTo>
                <a:lnTo>
                  <a:pt x="280" y="74"/>
                </a:lnTo>
                <a:lnTo>
                  <a:pt x="280" y="70"/>
                </a:lnTo>
                <a:lnTo>
                  <a:pt x="280" y="66"/>
                </a:lnTo>
                <a:lnTo>
                  <a:pt x="282" y="60"/>
                </a:lnTo>
                <a:lnTo>
                  <a:pt x="294" y="66"/>
                </a:lnTo>
                <a:lnTo>
                  <a:pt x="294" y="60"/>
                </a:lnTo>
                <a:lnTo>
                  <a:pt x="296" y="56"/>
                </a:lnTo>
                <a:lnTo>
                  <a:pt x="298" y="52"/>
                </a:lnTo>
                <a:lnTo>
                  <a:pt x="302" y="52"/>
                </a:lnTo>
                <a:lnTo>
                  <a:pt x="304" y="52"/>
                </a:lnTo>
                <a:lnTo>
                  <a:pt x="306" y="46"/>
                </a:lnTo>
                <a:lnTo>
                  <a:pt x="306" y="44"/>
                </a:lnTo>
                <a:lnTo>
                  <a:pt x="308" y="46"/>
                </a:lnTo>
                <a:lnTo>
                  <a:pt x="310" y="42"/>
                </a:lnTo>
                <a:lnTo>
                  <a:pt x="310" y="40"/>
                </a:lnTo>
                <a:lnTo>
                  <a:pt x="308" y="40"/>
                </a:lnTo>
                <a:lnTo>
                  <a:pt x="310" y="38"/>
                </a:lnTo>
                <a:lnTo>
                  <a:pt x="312" y="34"/>
                </a:lnTo>
                <a:lnTo>
                  <a:pt x="316" y="30"/>
                </a:lnTo>
                <a:lnTo>
                  <a:pt x="316" y="28"/>
                </a:lnTo>
                <a:lnTo>
                  <a:pt x="318" y="26"/>
                </a:lnTo>
                <a:lnTo>
                  <a:pt x="316" y="24"/>
                </a:lnTo>
                <a:lnTo>
                  <a:pt x="318" y="20"/>
                </a:lnTo>
                <a:lnTo>
                  <a:pt x="316" y="20"/>
                </a:lnTo>
                <a:lnTo>
                  <a:pt x="320" y="10"/>
                </a:lnTo>
                <a:lnTo>
                  <a:pt x="318" y="10"/>
                </a:lnTo>
                <a:lnTo>
                  <a:pt x="318" y="8"/>
                </a:lnTo>
                <a:lnTo>
                  <a:pt x="318" y="0"/>
                </a:lnTo>
                <a:lnTo>
                  <a:pt x="322" y="4"/>
                </a:lnTo>
                <a:lnTo>
                  <a:pt x="324" y="6"/>
                </a:lnTo>
                <a:lnTo>
                  <a:pt x="340" y="12"/>
                </a:lnTo>
                <a:lnTo>
                  <a:pt x="356" y="22"/>
                </a:lnTo>
                <a:lnTo>
                  <a:pt x="356" y="18"/>
                </a:lnTo>
                <a:lnTo>
                  <a:pt x="356" y="12"/>
                </a:lnTo>
                <a:lnTo>
                  <a:pt x="356" y="8"/>
                </a:lnTo>
                <a:lnTo>
                  <a:pt x="358" y="6"/>
                </a:lnTo>
                <a:lnTo>
                  <a:pt x="362" y="6"/>
                </a:lnTo>
                <a:lnTo>
                  <a:pt x="366" y="6"/>
                </a:lnTo>
                <a:lnTo>
                  <a:pt x="370" y="6"/>
                </a:lnTo>
                <a:lnTo>
                  <a:pt x="372" y="8"/>
                </a:lnTo>
                <a:lnTo>
                  <a:pt x="376" y="8"/>
                </a:lnTo>
                <a:lnTo>
                  <a:pt x="378" y="10"/>
                </a:lnTo>
                <a:lnTo>
                  <a:pt x="378" y="14"/>
                </a:lnTo>
                <a:lnTo>
                  <a:pt x="376" y="18"/>
                </a:lnTo>
                <a:lnTo>
                  <a:pt x="378" y="20"/>
                </a:lnTo>
                <a:lnTo>
                  <a:pt x="380" y="20"/>
                </a:lnTo>
                <a:lnTo>
                  <a:pt x="380" y="22"/>
                </a:lnTo>
                <a:lnTo>
                  <a:pt x="382" y="22"/>
                </a:lnTo>
                <a:lnTo>
                  <a:pt x="388" y="22"/>
                </a:lnTo>
                <a:lnTo>
                  <a:pt x="396" y="24"/>
                </a:lnTo>
                <a:lnTo>
                  <a:pt x="396" y="28"/>
                </a:lnTo>
                <a:lnTo>
                  <a:pt x="402" y="28"/>
                </a:lnTo>
                <a:lnTo>
                  <a:pt x="404" y="30"/>
                </a:lnTo>
                <a:lnTo>
                  <a:pt x="410" y="30"/>
                </a:lnTo>
                <a:lnTo>
                  <a:pt x="410" y="34"/>
                </a:lnTo>
                <a:lnTo>
                  <a:pt x="412" y="36"/>
                </a:lnTo>
                <a:lnTo>
                  <a:pt x="412" y="38"/>
                </a:lnTo>
                <a:lnTo>
                  <a:pt x="414" y="38"/>
                </a:lnTo>
                <a:lnTo>
                  <a:pt x="412" y="40"/>
                </a:lnTo>
                <a:lnTo>
                  <a:pt x="414" y="46"/>
                </a:lnTo>
                <a:lnTo>
                  <a:pt x="412" y="46"/>
                </a:lnTo>
                <a:lnTo>
                  <a:pt x="412" y="50"/>
                </a:lnTo>
                <a:lnTo>
                  <a:pt x="410" y="52"/>
                </a:lnTo>
                <a:lnTo>
                  <a:pt x="410" y="54"/>
                </a:lnTo>
                <a:lnTo>
                  <a:pt x="404" y="56"/>
                </a:lnTo>
                <a:lnTo>
                  <a:pt x="404" y="54"/>
                </a:lnTo>
                <a:lnTo>
                  <a:pt x="402" y="56"/>
                </a:lnTo>
                <a:lnTo>
                  <a:pt x="400" y="70"/>
                </a:lnTo>
                <a:lnTo>
                  <a:pt x="400" y="74"/>
                </a:lnTo>
                <a:lnTo>
                  <a:pt x="404" y="82"/>
                </a:lnTo>
                <a:lnTo>
                  <a:pt x="402" y="82"/>
                </a:lnTo>
                <a:lnTo>
                  <a:pt x="408" y="82"/>
                </a:lnTo>
                <a:lnTo>
                  <a:pt x="418" y="76"/>
                </a:lnTo>
                <a:lnTo>
                  <a:pt x="426" y="84"/>
                </a:lnTo>
                <a:lnTo>
                  <a:pt x="430" y="88"/>
                </a:lnTo>
                <a:lnTo>
                  <a:pt x="454" y="90"/>
                </a:lnTo>
                <a:lnTo>
                  <a:pt x="458" y="96"/>
                </a:lnTo>
                <a:lnTo>
                  <a:pt x="458" y="100"/>
                </a:lnTo>
                <a:lnTo>
                  <a:pt x="458" y="102"/>
                </a:lnTo>
                <a:lnTo>
                  <a:pt x="460" y="100"/>
                </a:lnTo>
                <a:lnTo>
                  <a:pt x="472" y="102"/>
                </a:lnTo>
                <a:lnTo>
                  <a:pt x="482" y="106"/>
                </a:lnTo>
                <a:lnTo>
                  <a:pt x="482" y="110"/>
                </a:lnTo>
                <a:lnTo>
                  <a:pt x="478" y="116"/>
                </a:lnTo>
                <a:lnTo>
                  <a:pt x="482" y="120"/>
                </a:lnTo>
                <a:lnTo>
                  <a:pt x="478" y="124"/>
                </a:lnTo>
                <a:lnTo>
                  <a:pt x="482" y="126"/>
                </a:lnTo>
                <a:lnTo>
                  <a:pt x="478" y="130"/>
                </a:lnTo>
                <a:lnTo>
                  <a:pt x="470" y="130"/>
                </a:lnTo>
                <a:lnTo>
                  <a:pt x="462" y="120"/>
                </a:lnTo>
                <a:lnTo>
                  <a:pt x="458" y="120"/>
                </a:lnTo>
                <a:lnTo>
                  <a:pt x="446" y="112"/>
                </a:lnTo>
                <a:lnTo>
                  <a:pt x="444" y="112"/>
                </a:lnTo>
                <a:lnTo>
                  <a:pt x="452" y="120"/>
                </a:lnTo>
                <a:lnTo>
                  <a:pt x="456" y="124"/>
                </a:lnTo>
                <a:lnTo>
                  <a:pt x="464" y="132"/>
                </a:lnTo>
                <a:lnTo>
                  <a:pt x="484" y="136"/>
                </a:lnTo>
                <a:lnTo>
                  <a:pt x="482" y="140"/>
                </a:lnTo>
                <a:lnTo>
                  <a:pt x="470" y="140"/>
                </a:lnTo>
                <a:lnTo>
                  <a:pt x="476" y="142"/>
                </a:lnTo>
                <a:lnTo>
                  <a:pt x="482" y="140"/>
                </a:lnTo>
                <a:lnTo>
                  <a:pt x="490" y="148"/>
                </a:lnTo>
                <a:lnTo>
                  <a:pt x="490" y="156"/>
                </a:lnTo>
                <a:lnTo>
                  <a:pt x="488" y="156"/>
                </a:lnTo>
                <a:lnTo>
                  <a:pt x="484" y="150"/>
                </a:lnTo>
                <a:lnTo>
                  <a:pt x="476" y="146"/>
                </a:lnTo>
                <a:lnTo>
                  <a:pt x="476" y="148"/>
                </a:lnTo>
                <a:lnTo>
                  <a:pt x="478" y="148"/>
                </a:lnTo>
                <a:lnTo>
                  <a:pt x="482" y="152"/>
                </a:lnTo>
                <a:lnTo>
                  <a:pt x="476" y="152"/>
                </a:lnTo>
                <a:lnTo>
                  <a:pt x="484" y="160"/>
                </a:lnTo>
                <a:lnTo>
                  <a:pt x="478" y="162"/>
                </a:lnTo>
                <a:lnTo>
                  <a:pt x="462" y="152"/>
                </a:lnTo>
                <a:lnTo>
                  <a:pt x="460" y="152"/>
                </a:lnTo>
                <a:lnTo>
                  <a:pt x="462" y="156"/>
                </a:lnTo>
                <a:lnTo>
                  <a:pt x="470" y="162"/>
                </a:lnTo>
                <a:lnTo>
                  <a:pt x="482" y="166"/>
                </a:lnTo>
                <a:lnTo>
                  <a:pt x="484" y="172"/>
                </a:lnTo>
                <a:lnTo>
                  <a:pt x="484" y="170"/>
                </a:lnTo>
                <a:lnTo>
                  <a:pt x="488" y="172"/>
                </a:lnTo>
                <a:lnTo>
                  <a:pt x="488" y="170"/>
                </a:lnTo>
                <a:lnTo>
                  <a:pt x="492" y="172"/>
                </a:lnTo>
                <a:lnTo>
                  <a:pt x="486" y="174"/>
                </a:lnTo>
                <a:lnTo>
                  <a:pt x="494" y="176"/>
                </a:lnTo>
                <a:lnTo>
                  <a:pt x="494" y="180"/>
                </a:lnTo>
                <a:lnTo>
                  <a:pt x="488" y="186"/>
                </a:lnTo>
                <a:lnTo>
                  <a:pt x="486" y="188"/>
                </a:lnTo>
                <a:lnTo>
                  <a:pt x="476" y="180"/>
                </a:lnTo>
                <a:lnTo>
                  <a:pt x="478" y="178"/>
                </a:lnTo>
                <a:lnTo>
                  <a:pt x="474" y="176"/>
                </a:lnTo>
                <a:lnTo>
                  <a:pt x="474" y="180"/>
                </a:lnTo>
                <a:lnTo>
                  <a:pt x="470" y="176"/>
                </a:lnTo>
                <a:lnTo>
                  <a:pt x="470" y="172"/>
                </a:lnTo>
                <a:lnTo>
                  <a:pt x="468" y="170"/>
                </a:lnTo>
                <a:lnTo>
                  <a:pt x="462" y="170"/>
                </a:lnTo>
                <a:lnTo>
                  <a:pt x="460" y="172"/>
                </a:lnTo>
                <a:lnTo>
                  <a:pt x="456" y="170"/>
                </a:lnTo>
                <a:lnTo>
                  <a:pt x="454" y="170"/>
                </a:lnTo>
                <a:lnTo>
                  <a:pt x="448" y="162"/>
                </a:lnTo>
                <a:lnTo>
                  <a:pt x="452" y="170"/>
                </a:lnTo>
                <a:lnTo>
                  <a:pt x="446" y="172"/>
                </a:lnTo>
                <a:lnTo>
                  <a:pt x="452" y="174"/>
                </a:lnTo>
                <a:lnTo>
                  <a:pt x="458" y="172"/>
                </a:lnTo>
                <a:lnTo>
                  <a:pt x="462" y="176"/>
                </a:lnTo>
                <a:lnTo>
                  <a:pt x="464" y="172"/>
                </a:lnTo>
                <a:lnTo>
                  <a:pt x="468" y="176"/>
                </a:lnTo>
                <a:lnTo>
                  <a:pt x="470" y="182"/>
                </a:lnTo>
                <a:lnTo>
                  <a:pt x="474" y="186"/>
                </a:lnTo>
                <a:lnTo>
                  <a:pt x="474" y="188"/>
                </a:lnTo>
                <a:lnTo>
                  <a:pt x="476" y="186"/>
                </a:lnTo>
                <a:lnTo>
                  <a:pt x="482" y="188"/>
                </a:lnTo>
                <a:lnTo>
                  <a:pt x="482" y="192"/>
                </a:lnTo>
                <a:lnTo>
                  <a:pt x="484" y="192"/>
                </a:lnTo>
                <a:lnTo>
                  <a:pt x="484" y="194"/>
                </a:lnTo>
                <a:lnTo>
                  <a:pt x="478" y="200"/>
                </a:lnTo>
                <a:lnTo>
                  <a:pt x="482" y="204"/>
                </a:lnTo>
                <a:lnTo>
                  <a:pt x="484" y="196"/>
                </a:lnTo>
                <a:lnTo>
                  <a:pt x="488" y="192"/>
                </a:lnTo>
                <a:lnTo>
                  <a:pt x="492" y="190"/>
                </a:lnTo>
                <a:lnTo>
                  <a:pt x="494" y="194"/>
                </a:lnTo>
                <a:lnTo>
                  <a:pt x="490" y="196"/>
                </a:lnTo>
                <a:lnTo>
                  <a:pt x="490" y="200"/>
                </a:lnTo>
                <a:lnTo>
                  <a:pt x="494" y="196"/>
                </a:lnTo>
                <a:lnTo>
                  <a:pt x="498" y="196"/>
                </a:lnTo>
                <a:lnTo>
                  <a:pt x="494" y="188"/>
                </a:lnTo>
                <a:lnTo>
                  <a:pt x="494" y="186"/>
                </a:lnTo>
                <a:lnTo>
                  <a:pt x="502" y="188"/>
                </a:lnTo>
                <a:lnTo>
                  <a:pt x="504" y="190"/>
                </a:lnTo>
                <a:lnTo>
                  <a:pt x="506" y="186"/>
                </a:lnTo>
                <a:lnTo>
                  <a:pt x="516" y="186"/>
                </a:lnTo>
                <a:lnTo>
                  <a:pt x="530" y="212"/>
                </a:lnTo>
                <a:lnTo>
                  <a:pt x="530" y="216"/>
                </a:lnTo>
                <a:lnTo>
                  <a:pt x="530" y="210"/>
                </a:lnTo>
                <a:lnTo>
                  <a:pt x="522" y="202"/>
                </a:lnTo>
                <a:lnTo>
                  <a:pt x="522" y="216"/>
                </a:lnTo>
                <a:lnTo>
                  <a:pt x="520" y="216"/>
                </a:lnTo>
                <a:lnTo>
                  <a:pt x="518" y="212"/>
                </a:lnTo>
                <a:lnTo>
                  <a:pt x="520" y="218"/>
                </a:lnTo>
                <a:lnTo>
                  <a:pt x="514" y="218"/>
                </a:lnTo>
                <a:lnTo>
                  <a:pt x="500" y="220"/>
                </a:lnTo>
                <a:lnTo>
                  <a:pt x="488" y="222"/>
                </a:lnTo>
                <a:lnTo>
                  <a:pt x="484" y="224"/>
                </a:lnTo>
                <a:lnTo>
                  <a:pt x="460" y="228"/>
                </a:lnTo>
                <a:lnTo>
                  <a:pt x="442" y="232"/>
                </a:lnTo>
                <a:lnTo>
                  <a:pt x="432" y="234"/>
                </a:lnTo>
                <a:lnTo>
                  <a:pt x="402" y="240"/>
                </a:lnTo>
                <a:lnTo>
                  <a:pt x="394" y="242"/>
                </a:lnTo>
                <a:lnTo>
                  <a:pt x="384" y="246"/>
                </a:lnTo>
                <a:lnTo>
                  <a:pt x="366" y="248"/>
                </a:lnTo>
                <a:lnTo>
                  <a:pt x="356" y="250"/>
                </a:lnTo>
                <a:lnTo>
                  <a:pt x="336" y="254"/>
                </a:lnTo>
                <a:lnTo>
                  <a:pt x="334" y="254"/>
                </a:lnTo>
                <a:lnTo>
                  <a:pt x="308" y="258"/>
                </a:lnTo>
                <a:close/>
                <a:moveTo>
                  <a:pt x="514" y="130"/>
                </a:moveTo>
                <a:lnTo>
                  <a:pt x="508" y="130"/>
                </a:lnTo>
                <a:lnTo>
                  <a:pt x="508" y="128"/>
                </a:lnTo>
                <a:lnTo>
                  <a:pt x="510" y="128"/>
                </a:lnTo>
                <a:lnTo>
                  <a:pt x="508" y="128"/>
                </a:lnTo>
                <a:lnTo>
                  <a:pt x="516" y="116"/>
                </a:lnTo>
                <a:lnTo>
                  <a:pt x="514" y="110"/>
                </a:lnTo>
                <a:lnTo>
                  <a:pt x="520" y="104"/>
                </a:lnTo>
                <a:lnTo>
                  <a:pt x="520" y="100"/>
                </a:lnTo>
                <a:lnTo>
                  <a:pt x="516" y="96"/>
                </a:lnTo>
                <a:lnTo>
                  <a:pt x="520" y="94"/>
                </a:lnTo>
                <a:lnTo>
                  <a:pt x="520" y="90"/>
                </a:lnTo>
                <a:lnTo>
                  <a:pt x="520" y="88"/>
                </a:lnTo>
                <a:lnTo>
                  <a:pt x="536" y="84"/>
                </a:lnTo>
                <a:lnTo>
                  <a:pt x="528" y="114"/>
                </a:lnTo>
                <a:lnTo>
                  <a:pt x="530" y="114"/>
                </a:lnTo>
                <a:lnTo>
                  <a:pt x="522" y="124"/>
                </a:lnTo>
                <a:lnTo>
                  <a:pt x="528" y="126"/>
                </a:lnTo>
                <a:lnTo>
                  <a:pt x="522" y="128"/>
                </a:lnTo>
                <a:lnTo>
                  <a:pt x="520" y="132"/>
                </a:lnTo>
                <a:lnTo>
                  <a:pt x="524" y="132"/>
                </a:lnTo>
                <a:lnTo>
                  <a:pt x="518" y="136"/>
                </a:lnTo>
                <a:lnTo>
                  <a:pt x="518" y="140"/>
                </a:lnTo>
                <a:lnTo>
                  <a:pt x="520" y="142"/>
                </a:lnTo>
                <a:lnTo>
                  <a:pt x="518" y="140"/>
                </a:lnTo>
                <a:lnTo>
                  <a:pt x="514" y="146"/>
                </a:lnTo>
                <a:lnTo>
                  <a:pt x="516" y="164"/>
                </a:lnTo>
                <a:lnTo>
                  <a:pt x="514" y="166"/>
                </a:lnTo>
                <a:lnTo>
                  <a:pt x="506" y="152"/>
                </a:lnTo>
                <a:lnTo>
                  <a:pt x="508" y="136"/>
                </a:lnTo>
                <a:lnTo>
                  <a:pt x="508" y="132"/>
                </a:lnTo>
                <a:lnTo>
                  <a:pt x="508" y="130"/>
                </a:lnTo>
                <a:lnTo>
                  <a:pt x="514" y="130"/>
                </a:lnTo>
                <a:close/>
              </a:path>
            </a:pathLst>
          </a:custGeom>
          <a:solidFill>
            <a:srgbClr val="FF9900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86" name="Freeform 288"/>
          <p:cNvSpPr>
            <a:spLocks/>
          </p:cNvSpPr>
          <p:nvPr/>
        </p:nvSpPr>
        <p:spPr bwMode="auto">
          <a:xfrm>
            <a:off x="4610100" y="2605088"/>
            <a:ext cx="874713" cy="749300"/>
          </a:xfrm>
          <a:custGeom>
            <a:avLst/>
            <a:gdLst>
              <a:gd name="T0" fmla="*/ 1648847316 w 460"/>
              <a:gd name="T1" fmla="*/ 1150127956 h 394"/>
              <a:gd name="T2" fmla="*/ 1641615721 w 460"/>
              <a:gd name="T3" fmla="*/ 1171829129 h 394"/>
              <a:gd name="T4" fmla="*/ 1619919036 w 460"/>
              <a:gd name="T5" fmla="*/ 1222463932 h 394"/>
              <a:gd name="T6" fmla="*/ 1590992657 w 460"/>
              <a:gd name="T7" fmla="*/ 1251397562 h 394"/>
              <a:gd name="T8" fmla="*/ 1569297873 w 460"/>
              <a:gd name="T9" fmla="*/ 1251397562 h 394"/>
              <a:gd name="T10" fmla="*/ 1554834684 w 460"/>
              <a:gd name="T11" fmla="*/ 1236930747 h 394"/>
              <a:gd name="T12" fmla="*/ 1569297873 w 460"/>
              <a:gd name="T13" fmla="*/ 1287563649 h 394"/>
              <a:gd name="T14" fmla="*/ 1562066279 w 460"/>
              <a:gd name="T15" fmla="*/ 1323731637 h 394"/>
              <a:gd name="T16" fmla="*/ 1554834684 w 460"/>
              <a:gd name="T17" fmla="*/ 1359899625 h 394"/>
              <a:gd name="T18" fmla="*/ 1533137998 w 460"/>
              <a:gd name="T19" fmla="*/ 1403300070 h 394"/>
              <a:gd name="T20" fmla="*/ 1381270708 w 460"/>
              <a:gd name="T21" fmla="*/ 1381600799 h 394"/>
              <a:gd name="T22" fmla="*/ 1424662177 w 460"/>
              <a:gd name="T23" fmla="*/ 1345432810 h 394"/>
              <a:gd name="T24" fmla="*/ 1439125366 w 460"/>
              <a:gd name="T25" fmla="*/ 1294798007 h 394"/>
              <a:gd name="T26" fmla="*/ 1410198988 w 460"/>
              <a:gd name="T27" fmla="*/ 1273096834 h 394"/>
              <a:gd name="T28" fmla="*/ 1164317163 w 460"/>
              <a:gd name="T29" fmla="*/ 1273096834 h 394"/>
              <a:gd name="T30" fmla="*/ 809959518 w 460"/>
              <a:gd name="T31" fmla="*/ 1287563649 h 394"/>
              <a:gd name="T32" fmla="*/ 549616406 w 460"/>
              <a:gd name="T33" fmla="*/ 1294798007 h 394"/>
              <a:gd name="T34" fmla="*/ 289271392 w 460"/>
              <a:gd name="T35" fmla="*/ 1222463932 h 394"/>
              <a:gd name="T36" fmla="*/ 289271392 w 460"/>
              <a:gd name="T37" fmla="*/ 940356286 h 394"/>
              <a:gd name="T38" fmla="*/ 282039798 w 460"/>
              <a:gd name="T39" fmla="*/ 679949813 h 394"/>
              <a:gd name="T40" fmla="*/ 282039798 w 460"/>
              <a:gd name="T41" fmla="*/ 470178143 h 394"/>
              <a:gd name="T42" fmla="*/ 231416733 w 460"/>
              <a:gd name="T43" fmla="*/ 455711328 h 394"/>
              <a:gd name="T44" fmla="*/ 202490355 w 460"/>
              <a:gd name="T45" fmla="*/ 397842166 h 394"/>
              <a:gd name="T46" fmla="*/ 166330480 w 460"/>
              <a:gd name="T47" fmla="*/ 354441721 h 394"/>
              <a:gd name="T48" fmla="*/ 188027166 w 460"/>
              <a:gd name="T49" fmla="*/ 303806918 h 394"/>
              <a:gd name="T50" fmla="*/ 202490355 w 460"/>
              <a:gd name="T51" fmla="*/ 282107646 h 394"/>
              <a:gd name="T52" fmla="*/ 195258760 w 460"/>
              <a:gd name="T53" fmla="*/ 253172115 h 394"/>
              <a:gd name="T54" fmla="*/ 166330480 w 460"/>
              <a:gd name="T55" fmla="*/ 245939658 h 394"/>
              <a:gd name="T56" fmla="*/ 108477723 w 460"/>
              <a:gd name="T57" fmla="*/ 195304855 h 394"/>
              <a:gd name="T58" fmla="*/ 79549443 w 460"/>
              <a:gd name="T59" fmla="*/ 166371225 h 394"/>
              <a:gd name="T60" fmla="*/ 28926379 w 460"/>
              <a:gd name="T61" fmla="*/ 115736422 h 394"/>
              <a:gd name="T62" fmla="*/ 28926379 w 460"/>
              <a:gd name="T63" fmla="*/ 79568433 h 394"/>
              <a:gd name="T64" fmla="*/ 21694784 w 460"/>
              <a:gd name="T65" fmla="*/ 43400445 h 394"/>
              <a:gd name="T66" fmla="*/ 130172507 w 460"/>
              <a:gd name="T67" fmla="*/ 21701173 h 394"/>
              <a:gd name="T68" fmla="*/ 412212304 w 460"/>
              <a:gd name="T69" fmla="*/ 21701173 h 394"/>
              <a:gd name="T70" fmla="*/ 723178481 w 460"/>
              <a:gd name="T71" fmla="*/ 7234358 h 394"/>
              <a:gd name="T72" fmla="*/ 954595214 w 460"/>
              <a:gd name="T73" fmla="*/ 0 h 394"/>
              <a:gd name="T74" fmla="*/ 990755089 w 460"/>
              <a:gd name="T75" fmla="*/ 28933630 h 394"/>
              <a:gd name="T76" fmla="*/ 1012449873 w 460"/>
              <a:gd name="T77" fmla="*/ 57867260 h 394"/>
              <a:gd name="T78" fmla="*/ 1012449873 w 460"/>
              <a:gd name="T79" fmla="*/ 122968878 h 394"/>
              <a:gd name="T80" fmla="*/ 1041376251 w 460"/>
              <a:gd name="T81" fmla="*/ 209771670 h 394"/>
              <a:gd name="T82" fmla="*/ 1055841342 w 460"/>
              <a:gd name="T83" fmla="*/ 253172115 h 394"/>
              <a:gd name="T84" fmla="*/ 1120927596 w 460"/>
              <a:gd name="T85" fmla="*/ 325508091 h 394"/>
              <a:gd name="T86" fmla="*/ 1207708633 w 460"/>
              <a:gd name="T87" fmla="*/ 390609710 h 394"/>
              <a:gd name="T88" fmla="*/ 1229403417 w 460"/>
              <a:gd name="T89" fmla="*/ 455711328 h 394"/>
              <a:gd name="T90" fmla="*/ 1265563292 w 460"/>
              <a:gd name="T91" fmla="*/ 520812946 h 394"/>
              <a:gd name="T92" fmla="*/ 1330647644 w 460"/>
              <a:gd name="T93" fmla="*/ 506346131 h 394"/>
              <a:gd name="T94" fmla="*/ 1374039113 w 460"/>
              <a:gd name="T95" fmla="*/ 549746576 h 394"/>
              <a:gd name="T96" fmla="*/ 1359575924 w 460"/>
              <a:gd name="T97" fmla="*/ 600381379 h 394"/>
              <a:gd name="T98" fmla="*/ 1330647644 w 460"/>
              <a:gd name="T99" fmla="*/ 672715454 h 394"/>
              <a:gd name="T100" fmla="*/ 1337881140 w 460"/>
              <a:gd name="T101" fmla="*/ 737817073 h 394"/>
              <a:gd name="T102" fmla="*/ 1402965492 w 460"/>
              <a:gd name="T103" fmla="*/ 788451876 h 394"/>
              <a:gd name="T104" fmla="*/ 1446356961 w 460"/>
              <a:gd name="T105" fmla="*/ 824619864 h 394"/>
              <a:gd name="T106" fmla="*/ 1496980025 w 460"/>
              <a:gd name="T107" fmla="*/ 846321038 h 394"/>
              <a:gd name="T108" fmla="*/ 1540369593 w 460"/>
              <a:gd name="T109" fmla="*/ 889721482 h 394"/>
              <a:gd name="T110" fmla="*/ 1569297873 w 460"/>
              <a:gd name="T111" fmla="*/ 962057459 h 394"/>
              <a:gd name="T112" fmla="*/ 1554834684 w 460"/>
              <a:gd name="T113" fmla="*/ 1005457904 h 394"/>
              <a:gd name="T114" fmla="*/ 1576529468 w 460"/>
              <a:gd name="T115" fmla="*/ 1048858349 h 394"/>
              <a:gd name="T116" fmla="*/ 1619919036 w 460"/>
              <a:gd name="T117" fmla="*/ 1085026337 h 394"/>
              <a:gd name="T118" fmla="*/ 1619919036 w 460"/>
              <a:gd name="T119" fmla="*/ 1070559522 h 394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</a:gdLst>
            <a:ahLst/>
            <a:cxnLst>
              <a:cxn ang="T120">
                <a:pos x="T0" y="T1"/>
              </a:cxn>
              <a:cxn ang="T121">
                <a:pos x="T2" y="T3"/>
              </a:cxn>
              <a:cxn ang="T122">
                <a:pos x="T4" y="T5"/>
              </a:cxn>
              <a:cxn ang="T123">
                <a:pos x="T6" y="T7"/>
              </a:cxn>
              <a:cxn ang="T124">
                <a:pos x="T8" y="T9"/>
              </a:cxn>
              <a:cxn ang="T125">
                <a:pos x="T10" y="T11"/>
              </a:cxn>
              <a:cxn ang="T126">
                <a:pos x="T12" y="T13"/>
              </a:cxn>
              <a:cxn ang="T127">
                <a:pos x="T14" y="T15"/>
              </a:cxn>
              <a:cxn ang="T128">
                <a:pos x="T16" y="T17"/>
              </a:cxn>
              <a:cxn ang="T129">
                <a:pos x="T18" y="T19"/>
              </a:cxn>
              <a:cxn ang="T130">
                <a:pos x="T20" y="T21"/>
              </a:cxn>
              <a:cxn ang="T131">
                <a:pos x="T22" y="T23"/>
              </a:cxn>
              <a:cxn ang="T132">
                <a:pos x="T24" y="T25"/>
              </a:cxn>
              <a:cxn ang="T133">
                <a:pos x="T26" y="T27"/>
              </a:cxn>
              <a:cxn ang="T134">
                <a:pos x="T28" y="T29"/>
              </a:cxn>
              <a:cxn ang="T135">
                <a:pos x="T30" y="T31"/>
              </a:cxn>
              <a:cxn ang="T136">
                <a:pos x="T32" y="T33"/>
              </a:cxn>
              <a:cxn ang="T137">
                <a:pos x="T34" y="T35"/>
              </a:cxn>
              <a:cxn ang="T138">
                <a:pos x="T36" y="T37"/>
              </a:cxn>
              <a:cxn ang="T139">
                <a:pos x="T38" y="T39"/>
              </a:cxn>
              <a:cxn ang="T140">
                <a:pos x="T40" y="T41"/>
              </a:cxn>
              <a:cxn ang="T141">
                <a:pos x="T42" y="T43"/>
              </a:cxn>
              <a:cxn ang="T142">
                <a:pos x="T44" y="T45"/>
              </a:cxn>
              <a:cxn ang="T143">
                <a:pos x="T46" y="T47"/>
              </a:cxn>
              <a:cxn ang="T144">
                <a:pos x="T48" y="T49"/>
              </a:cxn>
              <a:cxn ang="T145">
                <a:pos x="T50" y="T51"/>
              </a:cxn>
              <a:cxn ang="T146">
                <a:pos x="T52" y="T53"/>
              </a:cxn>
              <a:cxn ang="T147">
                <a:pos x="T54" y="T55"/>
              </a:cxn>
              <a:cxn ang="T148">
                <a:pos x="T56" y="T57"/>
              </a:cxn>
              <a:cxn ang="T149">
                <a:pos x="T58" y="T59"/>
              </a:cxn>
              <a:cxn ang="T150">
                <a:pos x="T60" y="T61"/>
              </a:cxn>
              <a:cxn ang="T151">
                <a:pos x="T62" y="T63"/>
              </a:cxn>
              <a:cxn ang="T152">
                <a:pos x="T64" y="T65"/>
              </a:cxn>
              <a:cxn ang="T153">
                <a:pos x="T66" y="T67"/>
              </a:cxn>
              <a:cxn ang="T154">
                <a:pos x="T68" y="T69"/>
              </a:cxn>
              <a:cxn ang="T155">
                <a:pos x="T70" y="T71"/>
              </a:cxn>
              <a:cxn ang="T156">
                <a:pos x="T72" y="T73"/>
              </a:cxn>
              <a:cxn ang="T157">
                <a:pos x="T74" y="T75"/>
              </a:cxn>
              <a:cxn ang="T158">
                <a:pos x="T76" y="T77"/>
              </a:cxn>
              <a:cxn ang="T159">
                <a:pos x="T78" y="T79"/>
              </a:cxn>
              <a:cxn ang="T160">
                <a:pos x="T80" y="T81"/>
              </a:cxn>
              <a:cxn ang="T161">
                <a:pos x="T82" y="T83"/>
              </a:cxn>
              <a:cxn ang="T162">
                <a:pos x="T84" y="T85"/>
              </a:cxn>
              <a:cxn ang="T163">
                <a:pos x="T86" y="T87"/>
              </a:cxn>
              <a:cxn ang="T164">
                <a:pos x="T88" y="T89"/>
              </a:cxn>
              <a:cxn ang="T165">
                <a:pos x="T90" y="T91"/>
              </a:cxn>
              <a:cxn ang="T166">
                <a:pos x="T92" y="T93"/>
              </a:cxn>
              <a:cxn ang="T167">
                <a:pos x="T94" y="T95"/>
              </a:cxn>
              <a:cxn ang="T168">
                <a:pos x="T96" y="T97"/>
              </a:cxn>
              <a:cxn ang="T169">
                <a:pos x="T98" y="T99"/>
              </a:cxn>
              <a:cxn ang="T170">
                <a:pos x="T100" y="T101"/>
              </a:cxn>
              <a:cxn ang="T171">
                <a:pos x="T102" y="T103"/>
              </a:cxn>
              <a:cxn ang="T172">
                <a:pos x="T104" y="T105"/>
              </a:cxn>
              <a:cxn ang="T173">
                <a:pos x="T106" y="T107"/>
              </a:cxn>
              <a:cxn ang="T174">
                <a:pos x="T108" y="T109"/>
              </a:cxn>
              <a:cxn ang="T175">
                <a:pos x="T110" y="T111"/>
              </a:cxn>
              <a:cxn ang="T176">
                <a:pos x="T112" y="T113"/>
              </a:cxn>
              <a:cxn ang="T177">
                <a:pos x="T114" y="T115"/>
              </a:cxn>
              <a:cxn ang="T178">
                <a:pos x="T116" y="T117"/>
              </a:cxn>
              <a:cxn ang="T179">
                <a:pos x="T118" y="T119"/>
              </a:cxn>
            </a:cxnLst>
            <a:rect l="0" t="0" r="r" b="b"/>
            <a:pathLst>
              <a:path w="460" h="394">
                <a:moveTo>
                  <a:pt x="460" y="304"/>
                </a:moveTo>
                <a:lnTo>
                  <a:pt x="458" y="312"/>
                </a:lnTo>
                <a:lnTo>
                  <a:pt x="456" y="312"/>
                </a:lnTo>
                <a:lnTo>
                  <a:pt x="456" y="316"/>
                </a:lnTo>
                <a:lnTo>
                  <a:pt x="456" y="318"/>
                </a:lnTo>
                <a:lnTo>
                  <a:pt x="458" y="318"/>
                </a:lnTo>
                <a:lnTo>
                  <a:pt x="458" y="320"/>
                </a:lnTo>
                <a:lnTo>
                  <a:pt x="458" y="322"/>
                </a:lnTo>
                <a:lnTo>
                  <a:pt x="456" y="322"/>
                </a:lnTo>
                <a:lnTo>
                  <a:pt x="454" y="324"/>
                </a:lnTo>
                <a:lnTo>
                  <a:pt x="456" y="328"/>
                </a:lnTo>
                <a:lnTo>
                  <a:pt x="456" y="332"/>
                </a:lnTo>
                <a:lnTo>
                  <a:pt x="454" y="336"/>
                </a:lnTo>
                <a:lnTo>
                  <a:pt x="454" y="338"/>
                </a:lnTo>
                <a:lnTo>
                  <a:pt x="448" y="338"/>
                </a:lnTo>
                <a:lnTo>
                  <a:pt x="446" y="334"/>
                </a:lnTo>
                <a:lnTo>
                  <a:pt x="444" y="334"/>
                </a:lnTo>
                <a:lnTo>
                  <a:pt x="442" y="334"/>
                </a:lnTo>
                <a:lnTo>
                  <a:pt x="440" y="342"/>
                </a:lnTo>
                <a:lnTo>
                  <a:pt x="440" y="346"/>
                </a:lnTo>
                <a:lnTo>
                  <a:pt x="440" y="350"/>
                </a:lnTo>
                <a:lnTo>
                  <a:pt x="436" y="350"/>
                </a:lnTo>
                <a:lnTo>
                  <a:pt x="434" y="348"/>
                </a:lnTo>
                <a:lnTo>
                  <a:pt x="436" y="346"/>
                </a:lnTo>
                <a:lnTo>
                  <a:pt x="434" y="346"/>
                </a:lnTo>
                <a:lnTo>
                  <a:pt x="436" y="342"/>
                </a:lnTo>
                <a:lnTo>
                  <a:pt x="434" y="340"/>
                </a:lnTo>
                <a:lnTo>
                  <a:pt x="432" y="340"/>
                </a:lnTo>
                <a:lnTo>
                  <a:pt x="430" y="340"/>
                </a:lnTo>
                <a:lnTo>
                  <a:pt x="430" y="342"/>
                </a:lnTo>
                <a:lnTo>
                  <a:pt x="432" y="346"/>
                </a:lnTo>
                <a:lnTo>
                  <a:pt x="434" y="348"/>
                </a:lnTo>
                <a:lnTo>
                  <a:pt x="432" y="350"/>
                </a:lnTo>
                <a:lnTo>
                  <a:pt x="434" y="354"/>
                </a:lnTo>
                <a:lnTo>
                  <a:pt x="434" y="356"/>
                </a:lnTo>
                <a:lnTo>
                  <a:pt x="432" y="358"/>
                </a:lnTo>
                <a:lnTo>
                  <a:pt x="428" y="358"/>
                </a:lnTo>
                <a:lnTo>
                  <a:pt x="428" y="362"/>
                </a:lnTo>
                <a:lnTo>
                  <a:pt x="432" y="364"/>
                </a:lnTo>
                <a:lnTo>
                  <a:pt x="432" y="366"/>
                </a:lnTo>
                <a:lnTo>
                  <a:pt x="428" y="368"/>
                </a:lnTo>
                <a:lnTo>
                  <a:pt x="424" y="368"/>
                </a:lnTo>
                <a:lnTo>
                  <a:pt x="424" y="370"/>
                </a:lnTo>
                <a:lnTo>
                  <a:pt x="428" y="372"/>
                </a:lnTo>
                <a:lnTo>
                  <a:pt x="430" y="376"/>
                </a:lnTo>
                <a:lnTo>
                  <a:pt x="430" y="378"/>
                </a:lnTo>
                <a:lnTo>
                  <a:pt x="426" y="380"/>
                </a:lnTo>
                <a:lnTo>
                  <a:pt x="426" y="382"/>
                </a:lnTo>
                <a:lnTo>
                  <a:pt x="424" y="386"/>
                </a:lnTo>
                <a:lnTo>
                  <a:pt x="424" y="388"/>
                </a:lnTo>
                <a:lnTo>
                  <a:pt x="404" y="392"/>
                </a:lnTo>
                <a:lnTo>
                  <a:pt x="384" y="394"/>
                </a:lnTo>
                <a:lnTo>
                  <a:pt x="376" y="394"/>
                </a:lnTo>
                <a:lnTo>
                  <a:pt x="380" y="384"/>
                </a:lnTo>
                <a:lnTo>
                  <a:pt x="382" y="382"/>
                </a:lnTo>
                <a:lnTo>
                  <a:pt x="384" y="382"/>
                </a:lnTo>
                <a:lnTo>
                  <a:pt x="386" y="380"/>
                </a:lnTo>
                <a:lnTo>
                  <a:pt x="386" y="378"/>
                </a:lnTo>
                <a:lnTo>
                  <a:pt x="390" y="376"/>
                </a:lnTo>
                <a:lnTo>
                  <a:pt x="394" y="372"/>
                </a:lnTo>
                <a:lnTo>
                  <a:pt x="394" y="368"/>
                </a:lnTo>
                <a:lnTo>
                  <a:pt x="398" y="368"/>
                </a:lnTo>
                <a:lnTo>
                  <a:pt x="398" y="366"/>
                </a:lnTo>
                <a:lnTo>
                  <a:pt x="396" y="364"/>
                </a:lnTo>
                <a:lnTo>
                  <a:pt x="398" y="358"/>
                </a:lnTo>
                <a:lnTo>
                  <a:pt x="396" y="356"/>
                </a:lnTo>
                <a:lnTo>
                  <a:pt x="394" y="356"/>
                </a:lnTo>
                <a:lnTo>
                  <a:pt x="390" y="354"/>
                </a:lnTo>
                <a:lnTo>
                  <a:pt x="394" y="352"/>
                </a:lnTo>
                <a:lnTo>
                  <a:pt x="390" y="352"/>
                </a:lnTo>
                <a:lnTo>
                  <a:pt x="388" y="350"/>
                </a:lnTo>
                <a:lnTo>
                  <a:pt x="384" y="350"/>
                </a:lnTo>
                <a:lnTo>
                  <a:pt x="360" y="350"/>
                </a:lnTo>
                <a:lnTo>
                  <a:pt x="344" y="352"/>
                </a:lnTo>
                <a:lnTo>
                  <a:pt x="322" y="352"/>
                </a:lnTo>
                <a:lnTo>
                  <a:pt x="304" y="354"/>
                </a:lnTo>
                <a:lnTo>
                  <a:pt x="298" y="354"/>
                </a:lnTo>
                <a:lnTo>
                  <a:pt x="282" y="354"/>
                </a:lnTo>
                <a:lnTo>
                  <a:pt x="252" y="356"/>
                </a:lnTo>
                <a:lnTo>
                  <a:pt x="224" y="356"/>
                </a:lnTo>
                <a:lnTo>
                  <a:pt x="208" y="356"/>
                </a:lnTo>
                <a:lnTo>
                  <a:pt x="202" y="358"/>
                </a:lnTo>
                <a:lnTo>
                  <a:pt x="172" y="358"/>
                </a:lnTo>
                <a:lnTo>
                  <a:pt x="170" y="358"/>
                </a:lnTo>
                <a:lnTo>
                  <a:pt x="152" y="358"/>
                </a:lnTo>
                <a:lnTo>
                  <a:pt x="132" y="358"/>
                </a:lnTo>
                <a:lnTo>
                  <a:pt x="116" y="362"/>
                </a:lnTo>
                <a:lnTo>
                  <a:pt x="80" y="362"/>
                </a:lnTo>
                <a:lnTo>
                  <a:pt x="80" y="346"/>
                </a:lnTo>
                <a:lnTo>
                  <a:pt x="80" y="338"/>
                </a:lnTo>
                <a:lnTo>
                  <a:pt x="80" y="318"/>
                </a:lnTo>
                <a:lnTo>
                  <a:pt x="80" y="310"/>
                </a:lnTo>
                <a:lnTo>
                  <a:pt x="80" y="288"/>
                </a:lnTo>
                <a:lnTo>
                  <a:pt x="80" y="286"/>
                </a:lnTo>
                <a:lnTo>
                  <a:pt x="80" y="260"/>
                </a:lnTo>
                <a:lnTo>
                  <a:pt x="80" y="258"/>
                </a:lnTo>
                <a:lnTo>
                  <a:pt x="78" y="228"/>
                </a:lnTo>
                <a:lnTo>
                  <a:pt x="78" y="226"/>
                </a:lnTo>
                <a:lnTo>
                  <a:pt x="78" y="196"/>
                </a:lnTo>
                <a:lnTo>
                  <a:pt x="78" y="188"/>
                </a:lnTo>
                <a:lnTo>
                  <a:pt x="78" y="166"/>
                </a:lnTo>
                <a:lnTo>
                  <a:pt x="78" y="158"/>
                </a:lnTo>
                <a:lnTo>
                  <a:pt x="78" y="140"/>
                </a:lnTo>
                <a:lnTo>
                  <a:pt x="78" y="134"/>
                </a:lnTo>
                <a:lnTo>
                  <a:pt x="78" y="130"/>
                </a:lnTo>
                <a:lnTo>
                  <a:pt x="76" y="130"/>
                </a:lnTo>
                <a:lnTo>
                  <a:pt x="72" y="128"/>
                </a:lnTo>
                <a:lnTo>
                  <a:pt x="70" y="128"/>
                </a:lnTo>
                <a:lnTo>
                  <a:pt x="66" y="126"/>
                </a:lnTo>
                <a:lnTo>
                  <a:pt x="64" y="126"/>
                </a:lnTo>
                <a:lnTo>
                  <a:pt x="64" y="122"/>
                </a:lnTo>
                <a:lnTo>
                  <a:pt x="60" y="120"/>
                </a:lnTo>
                <a:lnTo>
                  <a:pt x="56" y="114"/>
                </a:lnTo>
                <a:lnTo>
                  <a:pt x="60" y="110"/>
                </a:lnTo>
                <a:lnTo>
                  <a:pt x="56" y="110"/>
                </a:lnTo>
                <a:lnTo>
                  <a:pt x="54" y="108"/>
                </a:lnTo>
                <a:lnTo>
                  <a:pt x="52" y="106"/>
                </a:lnTo>
                <a:lnTo>
                  <a:pt x="48" y="104"/>
                </a:lnTo>
                <a:lnTo>
                  <a:pt x="48" y="100"/>
                </a:lnTo>
                <a:lnTo>
                  <a:pt x="46" y="98"/>
                </a:lnTo>
                <a:lnTo>
                  <a:pt x="42" y="96"/>
                </a:lnTo>
                <a:lnTo>
                  <a:pt x="48" y="94"/>
                </a:lnTo>
                <a:lnTo>
                  <a:pt x="48" y="90"/>
                </a:lnTo>
                <a:lnTo>
                  <a:pt x="50" y="88"/>
                </a:lnTo>
                <a:lnTo>
                  <a:pt x="52" y="84"/>
                </a:lnTo>
                <a:lnTo>
                  <a:pt x="54" y="80"/>
                </a:lnTo>
                <a:lnTo>
                  <a:pt x="56" y="80"/>
                </a:lnTo>
                <a:lnTo>
                  <a:pt x="60" y="80"/>
                </a:lnTo>
                <a:lnTo>
                  <a:pt x="60" y="78"/>
                </a:lnTo>
                <a:lnTo>
                  <a:pt x="56" y="78"/>
                </a:lnTo>
                <a:lnTo>
                  <a:pt x="54" y="76"/>
                </a:lnTo>
                <a:lnTo>
                  <a:pt x="56" y="76"/>
                </a:lnTo>
                <a:lnTo>
                  <a:pt x="60" y="74"/>
                </a:lnTo>
                <a:lnTo>
                  <a:pt x="56" y="70"/>
                </a:lnTo>
                <a:lnTo>
                  <a:pt x="54" y="70"/>
                </a:lnTo>
                <a:lnTo>
                  <a:pt x="54" y="66"/>
                </a:lnTo>
                <a:lnTo>
                  <a:pt x="52" y="66"/>
                </a:lnTo>
                <a:lnTo>
                  <a:pt x="50" y="66"/>
                </a:lnTo>
                <a:lnTo>
                  <a:pt x="48" y="68"/>
                </a:lnTo>
                <a:lnTo>
                  <a:pt x="46" y="68"/>
                </a:lnTo>
                <a:lnTo>
                  <a:pt x="40" y="66"/>
                </a:lnTo>
                <a:lnTo>
                  <a:pt x="38" y="64"/>
                </a:lnTo>
                <a:lnTo>
                  <a:pt x="36" y="62"/>
                </a:lnTo>
                <a:lnTo>
                  <a:pt x="32" y="58"/>
                </a:lnTo>
                <a:lnTo>
                  <a:pt x="30" y="54"/>
                </a:lnTo>
                <a:lnTo>
                  <a:pt x="26" y="54"/>
                </a:lnTo>
                <a:lnTo>
                  <a:pt x="24" y="52"/>
                </a:lnTo>
                <a:lnTo>
                  <a:pt x="24" y="50"/>
                </a:lnTo>
                <a:lnTo>
                  <a:pt x="24" y="48"/>
                </a:lnTo>
                <a:lnTo>
                  <a:pt x="22" y="46"/>
                </a:lnTo>
                <a:lnTo>
                  <a:pt x="20" y="44"/>
                </a:lnTo>
                <a:lnTo>
                  <a:pt x="20" y="38"/>
                </a:lnTo>
                <a:lnTo>
                  <a:pt x="16" y="34"/>
                </a:lnTo>
                <a:lnTo>
                  <a:pt x="10" y="32"/>
                </a:lnTo>
                <a:lnTo>
                  <a:pt x="8" y="32"/>
                </a:lnTo>
                <a:lnTo>
                  <a:pt x="8" y="30"/>
                </a:lnTo>
                <a:lnTo>
                  <a:pt x="10" y="30"/>
                </a:lnTo>
                <a:lnTo>
                  <a:pt x="10" y="28"/>
                </a:lnTo>
                <a:lnTo>
                  <a:pt x="8" y="28"/>
                </a:lnTo>
                <a:lnTo>
                  <a:pt x="8" y="22"/>
                </a:lnTo>
                <a:lnTo>
                  <a:pt x="4" y="16"/>
                </a:lnTo>
                <a:lnTo>
                  <a:pt x="6" y="14"/>
                </a:lnTo>
                <a:lnTo>
                  <a:pt x="6" y="12"/>
                </a:lnTo>
                <a:lnTo>
                  <a:pt x="6" y="8"/>
                </a:lnTo>
                <a:lnTo>
                  <a:pt x="6" y="12"/>
                </a:lnTo>
                <a:lnTo>
                  <a:pt x="2" y="12"/>
                </a:lnTo>
                <a:lnTo>
                  <a:pt x="0" y="12"/>
                </a:lnTo>
                <a:lnTo>
                  <a:pt x="0" y="6"/>
                </a:lnTo>
                <a:lnTo>
                  <a:pt x="24" y="6"/>
                </a:lnTo>
                <a:lnTo>
                  <a:pt x="36" y="6"/>
                </a:lnTo>
                <a:lnTo>
                  <a:pt x="54" y="6"/>
                </a:lnTo>
                <a:lnTo>
                  <a:pt x="72" y="6"/>
                </a:lnTo>
                <a:lnTo>
                  <a:pt x="84" y="6"/>
                </a:lnTo>
                <a:lnTo>
                  <a:pt x="100" y="6"/>
                </a:lnTo>
                <a:lnTo>
                  <a:pt x="114" y="6"/>
                </a:lnTo>
                <a:lnTo>
                  <a:pt x="130" y="6"/>
                </a:lnTo>
                <a:lnTo>
                  <a:pt x="144" y="4"/>
                </a:lnTo>
                <a:lnTo>
                  <a:pt x="156" y="4"/>
                </a:lnTo>
                <a:lnTo>
                  <a:pt x="174" y="4"/>
                </a:lnTo>
                <a:lnTo>
                  <a:pt x="200" y="2"/>
                </a:lnTo>
                <a:lnTo>
                  <a:pt x="204" y="2"/>
                </a:lnTo>
                <a:lnTo>
                  <a:pt x="222" y="2"/>
                </a:lnTo>
                <a:lnTo>
                  <a:pt x="234" y="0"/>
                </a:lnTo>
                <a:lnTo>
                  <a:pt x="250" y="0"/>
                </a:lnTo>
                <a:lnTo>
                  <a:pt x="264" y="0"/>
                </a:lnTo>
                <a:lnTo>
                  <a:pt x="266" y="2"/>
                </a:lnTo>
                <a:lnTo>
                  <a:pt x="266" y="4"/>
                </a:lnTo>
                <a:lnTo>
                  <a:pt x="270" y="4"/>
                </a:lnTo>
                <a:lnTo>
                  <a:pt x="270" y="6"/>
                </a:lnTo>
                <a:lnTo>
                  <a:pt x="274" y="8"/>
                </a:lnTo>
                <a:lnTo>
                  <a:pt x="276" y="12"/>
                </a:lnTo>
                <a:lnTo>
                  <a:pt x="278" y="12"/>
                </a:lnTo>
                <a:lnTo>
                  <a:pt x="278" y="14"/>
                </a:lnTo>
                <a:lnTo>
                  <a:pt x="278" y="16"/>
                </a:lnTo>
                <a:lnTo>
                  <a:pt x="280" y="16"/>
                </a:lnTo>
                <a:lnTo>
                  <a:pt x="282" y="16"/>
                </a:lnTo>
                <a:lnTo>
                  <a:pt x="282" y="18"/>
                </a:lnTo>
                <a:lnTo>
                  <a:pt x="280" y="22"/>
                </a:lnTo>
                <a:lnTo>
                  <a:pt x="280" y="30"/>
                </a:lnTo>
                <a:lnTo>
                  <a:pt x="280" y="34"/>
                </a:lnTo>
                <a:lnTo>
                  <a:pt x="280" y="38"/>
                </a:lnTo>
                <a:lnTo>
                  <a:pt x="280" y="46"/>
                </a:lnTo>
                <a:lnTo>
                  <a:pt x="282" y="50"/>
                </a:lnTo>
                <a:lnTo>
                  <a:pt x="284" y="54"/>
                </a:lnTo>
                <a:lnTo>
                  <a:pt x="288" y="58"/>
                </a:lnTo>
                <a:lnTo>
                  <a:pt x="288" y="60"/>
                </a:lnTo>
                <a:lnTo>
                  <a:pt x="284" y="60"/>
                </a:lnTo>
                <a:lnTo>
                  <a:pt x="284" y="62"/>
                </a:lnTo>
                <a:lnTo>
                  <a:pt x="290" y="66"/>
                </a:lnTo>
                <a:lnTo>
                  <a:pt x="292" y="70"/>
                </a:lnTo>
                <a:lnTo>
                  <a:pt x="292" y="74"/>
                </a:lnTo>
                <a:lnTo>
                  <a:pt x="294" y="78"/>
                </a:lnTo>
                <a:lnTo>
                  <a:pt x="304" y="84"/>
                </a:lnTo>
                <a:lnTo>
                  <a:pt x="306" y="88"/>
                </a:lnTo>
                <a:lnTo>
                  <a:pt x="310" y="90"/>
                </a:lnTo>
                <a:lnTo>
                  <a:pt x="312" y="94"/>
                </a:lnTo>
                <a:lnTo>
                  <a:pt x="314" y="96"/>
                </a:lnTo>
                <a:lnTo>
                  <a:pt x="322" y="100"/>
                </a:lnTo>
                <a:lnTo>
                  <a:pt x="328" y="106"/>
                </a:lnTo>
                <a:lnTo>
                  <a:pt x="334" y="108"/>
                </a:lnTo>
                <a:lnTo>
                  <a:pt x="336" y="112"/>
                </a:lnTo>
                <a:lnTo>
                  <a:pt x="336" y="114"/>
                </a:lnTo>
                <a:lnTo>
                  <a:pt x="338" y="118"/>
                </a:lnTo>
                <a:lnTo>
                  <a:pt x="338" y="122"/>
                </a:lnTo>
                <a:lnTo>
                  <a:pt x="340" y="126"/>
                </a:lnTo>
                <a:lnTo>
                  <a:pt x="338" y="128"/>
                </a:lnTo>
                <a:lnTo>
                  <a:pt x="338" y="130"/>
                </a:lnTo>
                <a:lnTo>
                  <a:pt x="342" y="140"/>
                </a:lnTo>
                <a:lnTo>
                  <a:pt x="344" y="144"/>
                </a:lnTo>
                <a:lnTo>
                  <a:pt x="350" y="144"/>
                </a:lnTo>
                <a:lnTo>
                  <a:pt x="352" y="142"/>
                </a:lnTo>
                <a:lnTo>
                  <a:pt x="354" y="138"/>
                </a:lnTo>
                <a:lnTo>
                  <a:pt x="358" y="136"/>
                </a:lnTo>
                <a:lnTo>
                  <a:pt x="366" y="140"/>
                </a:lnTo>
                <a:lnTo>
                  <a:pt x="368" y="140"/>
                </a:lnTo>
                <a:lnTo>
                  <a:pt x="370" y="140"/>
                </a:lnTo>
                <a:lnTo>
                  <a:pt x="376" y="144"/>
                </a:lnTo>
                <a:lnTo>
                  <a:pt x="380" y="146"/>
                </a:lnTo>
                <a:lnTo>
                  <a:pt x="380" y="150"/>
                </a:lnTo>
                <a:lnTo>
                  <a:pt x="380" y="152"/>
                </a:lnTo>
                <a:lnTo>
                  <a:pt x="376" y="152"/>
                </a:lnTo>
                <a:lnTo>
                  <a:pt x="374" y="156"/>
                </a:lnTo>
                <a:lnTo>
                  <a:pt x="374" y="158"/>
                </a:lnTo>
                <a:lnTo>
                  <a:pt x="374" y="160"/>
                </a:lnTo>
                <a:lnTo>
                  <a:pt x="376" y="166"/>
                </a:lnTo>
                <a:lnTo>
                  <a:pt x="372" y="170"/>
                </a:lnTo>
                <a:lnTo>
                  <a:pt x="370" y="172"/>
                </a:lnTo>
                <a:lnTo>
                  <a:pt x="370" y="174"/>
                </a:lnTo>
                <a:lnTo>
                  <a:pt x="370" y="182"/>
                </a:lnTo>
                <a:lnTo>
                  <a:pt x="368" y="186"/>
                </a:lnTo>
                <a:lnTo>
                  <a:pt x="366" y="188"/>
                </a:lnTo>
                <a:lnTo>
                  <a:pt x="366" y="190"/>
                </a:lnTo>
                <a:lnTo>
                  <a:pt x="366" y="200"/>
                </a:lnTo>
                <a:lnTo>
                  <a:pt x="368" y="202"/>
                </a:lnTo>
                <a:lnTo>
                  <a:pt x="370" y="204"/>
                </a:lnTo>
                <a:lnTo>
                  <a:pt x="374" y="210"/>
                </a:lnTo>
                <a:lnTo>
                  <a:pt x="376" y="212"/>
                </a:lnTo>
                <a:lnTo>
                  <a:pt x="382" y="214"/>
                </a:lnTo>
                <a:lnTo>
                  <a:pt x="384" y="216"/>
                </a:lnTo>
                <a:lnTo>
                  <a:pt x="388" y="218"/>
                </a:lnTo>
                <a:lnTo>
                  <a:pt x="390" y="220"/>
                </a:lnTo>
                <a:lnTo>
                  <a:pt x="396" y="220"/>
                </a:lnTo>
                <a:lnTo>
                  <a:pt x="394" y="226"/>
                </a:lnTo>
                <a:lnTo>
                  <a:pt x="396" y="228"/>
                </a:lnTo>
                <a:lnTo>
                  <a:pt x="400" y="228"/>
                </a:lnTo>
                <a:lnTo>
                  <a:pt x="402" y="228"/>
                </a:lnTo>
                <a:lnTo>
                  <a:pt x="402" y="226"/>
                </a:lnTo>
                <a:lnTo>
                  <a:pt x="412" y="230"/>
                </a:lnTo>
                <a:lnTo>
                  <a:pt x="414" y="232"/>
                </a:lnTo>
                <a:lnTo>
                  <a:pt x="414" y="234"/>
                </a:lnTo>
                <a:lnTo>
                  <a:pt x="416" y="240"/>
                </a:lnTo>
                <a:lnTo>
                  <a:pt x="420" y="242"/>
                </a:lnTo>
                <a:lnTo>
                  <a:pt x="426" y="242"/>
                </a:lnTo>
                <a:lnTo>
                  <a:pt x="426" y="244"/>
                </a:lnTo>
                <a:lnTo>
                  <a:pt x="426" y="246"/>
                </a:lnTo>
                <a:lnTo>
                  <a:pt x="428" y="248"/>
                </a:lnTo>
                <a:lnTo>
                  <a:pt x="426" y="252"/>
                </a:lnTo>
                <a:lnTo>
                  <a:pt x="430" y="260"/>
                </a:lnTo>
                <a:lnTo>
                  <a:pt x="432" y="262"/>
                </a:lnTo>
                <a:lnTo>
                  <a:pt x="434" y="266"/>
                </a:lnTo>
                <a:lnTo>
                  <a:pt x="434" y="272"/>
                </a:lnTo>
                <a:lnTo>
                  <a:pt x="432" y="272"/>
                </a:lnTo>
                <a:lnTo>
                  <a:pt x="430" y="274"/>
                </a:lnTo>
                <a:lnTo>
                  <a:pt x="428" y="276"/>
                </a:lnTo>
                <a:lnTo>
                  <a:pt x="430" y="278"/>
                </a:lnTo>
                <a:lnTo>
                  <a:pt x="430" y="280"/>
                </a:lnTo>
                <a:lnTo>
                  <a:pt x="432" y="280"/>
                </a:lnTo>
                <a:lnTo>
                  <a:pt x="432" y="282"/>
                </a:lnTo>
                <a:lnTo>
                  <a:pt x="434" y="288"/>
                </a:lnTo>
                <a:lnTo>
                  <a:pt x="436" y="290"/>
                </a:lnTo>
                <a:lnTo>
                  <a:pt x="440" y="292"/>
                </a:lnTo>
                <a:lnTo>
                  <a:pt x="440" y="296"/>
                </a:lnTo>
                <a:lnTo>
                  <a:pt x="444" y="302"/>
                </a:lnTo>
                <a:lnTo>
                  <a:pt x="446" y="302"/>
                </a:lnTo>
                <a:lnTo>
                  <a:pt x="448" y="300"/>
                </a:lnTo>
                <a:lnTo>
                  <a:pt x="444" y="296"/>
                </a:lnTo>
                <a:lnTo>
                  <a:pt x="444" y="294"/>
                </a:lnTo>
                <a:lnTo>
                  <a:pt x="446" y="292"/>
                </a:lnTo>
                <a:lnTo>
                  <a:pt x="446" y="294"/>
                </a:lnTo>
                <a:lnTo>
                  <a:pt x="448" y="296"/>
                </a:lnTo>
                <a:lnTo>
                  <a:pt x="450" y="300"/>
                </a:lnTo>
                <a:lnTo>
                  <a:pt x="454" y="302"/>
                </a:lnTo>
                <a:lnTo>
                  <a:pt x="458" y="302"/>
                </a:lnTo>
                <a:lnTo>
                  <a:pt x="460" y="304"/>
                </a:lnTo>
                <a:close/>
              </a:path>
            </a:pathLst>
          </a:custGeom>
          <a:solidFill>
            <a:srgbClr val="92D050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7" name="Freeform 289"/>
          <p:cNvSpPr>
            <a:spLocks/>
          </p:cNvSpPr>
          <p:nvPr/>
        </p:nvSpPr>
        <p:spPr bwMode="auto">
          <a:xfrm>
            <a:off x="1992313" y="2984500"/>
            <a:ext cx="889000" cy="1030288"/>
          </a:xfrm>
          <a:custGeom>
            <a:avLst/>
            <a:gdLst>
              <a:gd name="T0" fmla="*/ 86601517 w 468"/>
              <a:gd name="T1" fmla="*/ 1192429099 h 542"/>
              <a:gd name="T2" fmla="*/ 64950188 w 468"/>
              <a:gd name="T3" fmla="*/ 1163522107 h 542"/>
              <a:gd name="T4" fmla="*/ 79385041 w 468"/>
              <a:gd name="T5" fmla="*/ 1120160669 h 542"/>
              <a:gd name="T6" fmla="*/ 72166665 w 468"/>
              <a:gd name="T7" fmla="*/ 1098480900 h 542"/>
              <a:gd name="T8" fmla="*/ 93817994 w 468"/>
              <a:gd name="T9" fmla="*/ 1062346685 h 542"/>
              <a:gd name="T10" fmla="*/ 115467423 w 468"/>
              <a:gd name="T11" fmla="*/ 1047892238 h 542"/>
              <a:gd name="T12" fmla="*/ 137118752 w 468"/>
              <a:gd name="T13" fmla="*/ 1026212470 h 542"/>
              <a:gd name="T14" fmla="*/ 144335229 w 468"/>
              <a:gd name="T15" fmla="*/ 990078254 h 542"/>
              <a:gd name="T16" fmla="*/ 158768182 w 468"/>
              <a:gd name="T17" fmla="*/ 968396585 h 542"/>
              <a:gd name="T18" fmla="*/ 158768182 w 468"/>
              <a:gd name="T19" fmla="*/ 939489593 h 542"/>
              <a:gd name="T20" fmla="*/ 187635987 w 468"/>
              <a:gd name="T21" fmla="*/ 888900931 h 542"/>
              <a:gd name="T22" fmla="*/ 223720269 w 468"/>
              <a:gd name="T23" fmla="*/ 859993940 h 542"/>
              <a:gd name="T24" fmla="*/ 281453981 w 468"/>
              <a:gd name="T25" fmla="*/ 831086948 h 542"/>
              <a:gd name="T26" fmla="*/ 274237504 w 468"/>
              <a:gd name="T27" fmla="*/ 802179956 h 542"/>
              <a:gd name="T28" fmla="*/ 238153222 w 468"/>
              <a:gd name="T29" fmla="*/ 766045741 h 542"/>
              <a:gd name="T30" fmla="*/ 230936746 w 468"/>
              <a:gd name="T31" fmla="*/ 722684302 h 542"/>
              <a:gd name="T32" fmla="*/ 223720269 w 468"/>
              <a:gd name="T33" fmla="*/ 679322864 h 542"/>
              <a:gd name="T34" fmla="*/ 202068940 w 468"/>
              <a:gd name="T35" fmla="*/ 657643095 h 542"/>
              <a:gd name="T36" fmla="*/ 194852464 w 468"/>
              <a:gd name="T37" fmla="*/ 607054434 h 542"/>
              <a:gd name="T38" fmla="*/ 202068940 w 468"/>
              <a:gd name="T39" fmla="*/ 585374665 h 542"/>
              <a:gd name="T40" fmla="*/ 202068940 w 468"/>
              <a:gd name="T41" fmla="*/ 549240450 h 542"/>
              <a:gd name="T42" fmla="*/ 230936746 w 468"/>
              <a:gd name="T43" fmla="*/ 534786004 h 542"/>
              <a:gd name="T44" fmla="*/ 230936746 w 468"/>
              <a:gd name="T45" fmla="*/ 476972020 h 542"/>
              <a:gd name="T46" fmla="*/ 230936746 w 468"/>
              <a:gd name="T47" fmla="*/ 419156135 h 542"/>
              <a:gd name="T48" fmla="*/ 230936746 w 468"/>
              <a:gd name="T49" fmla="*/ 383021920 h 542"/>
              <a:gd name="T50" fmla="*/ 230936746 w 468"/>
              <a:gd name="T51" fmla="*/ 339662382 h 542"/>
              <a:gd name="T52" fmla="*/ 245369699 w 468"/>
              <a:gd name="T53" fmla="*/ 310753490 h 542"/>
              <a:gd name="T54" fmla="*/ 238153222 w 468"/>
              <a:gd name="T55" fmla="*/ 260166729 h 542"/>
              <a:gd name="T56" fmla="*/ 274237504 w 468"/>
              <a:gd name="T57" fmla="*/ 231259737 h 542"/>
              <a:gd name="T58" fmla="*/ 310319887 w 468"/>
              <a:gd name="T59" fmla="*/ 238485059 h 542"/>
              <a:gd name="T60" fmla="*/ 339187692 w 468"/>
              <a:gd name="T61" fmla="*/ 252939506 h 542"/>
              <a:gd name="T62" fmla="*/ 346404169 w 468"/>
              <a:gd name="T63" fmla="*/ 274619275 h 542"/>
              <a:gd name="T64" fmla="*/ 396921404 w 468"/>
              <a:gd name="T65" fmla="*/ 267393952 h 542"/>
              <a:gd name="T66" fmla="*/ 461871592 w 468"/>
              <a:gd name="T67" fmla="*/ 0 h 542"/>
              <a:gd name="T68" fmla="*/ 902093754 w 468"/>
              <a:gd name="T69" fmla="*/ 79495653 h 542"/>
              <a:gd name="T70" fmla="*/ 1335099440 w 468"/>
              <a:gd name="T71" fmla="*/ 151764084 h 542"/>
              <a:gd name="T72" fmla="*/ 1688720085 w 468"/>
              <a:gd name="T73" fmla="*/ 202350844 h 542"/>
              <a:gd name="T74" fmla="*/ 1587685615 w 468"/>
              <a:gd name="T75" fmla="*/ 946716816 h 542"/>
              <a:gd name="T76" fmla="*/ 1501084098 w 468"/>
              <a:gd name="T77" fmla="*/ 1503184489 h 542"/>
              <a:gd name="T78" fmla="*/ 1075296788 w 468"/>
              <a:gd name="T79" fmla="*/ 1900660856 h 542"/>
              <a:gd name="T80" fmla="*/ 598990344 w 468"/>
              <a:gd name="T81" fmla="*/ 1698308110 h 542"/>
              <a:gd name="T82" fmla="*/ 7216476 w 468"/>
              <a:gd name="T83" fmla="*/ 1308058967 h 542"/>
              <a:gd name="T84" fmla="*/ 64950188 w 468"/>
              <a:gd name="T85" fmla="*/ 1279151975 h 542"/>
              <a:gd name="T86" fmla="*/ 79385041 w 468"/>
              <a:gd name="T87" fmla="*/ 1271924752 h 542"/>
              <a:gd name="T88" fmla="*/ 93817994 w 468"/>
              <a:gd name="T89" fmla="*/ 1257470306 h 542"/>
              <a:gd name="T90" fmla="*/ 122683900 w 468"/>
              <a:gd name="T91" fmla="*/ 1206883545 h 542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</a:gdLst>
            <a:ahLst/>
            <a:cxnLst>
              <a:cxn ang="T92">
                <a:pos x="T0" y="T1"/>
              </a:cxn>
              <a:cxn ang="T93">
                <a:pos x="T2" y="T3"/>
              </a:cxn>
              <a:cxn ang="T94">
                <a:pos x="T4" y="T5"/>
              </a:cxn>
              <a:cxn ang="T95">
                <a:pos x="T6" y="T7"/>
              </a:cxn>
              <a:cxn ang="T96">
                <a:pos x="T8" y="T9"/>
              </a:cxn>
              <a:cxn ang="T97">
                <a:pos x="T10" y="T11"/>
              </a:cxn>
              <a:cxn ang="T98">
                <a:pos x="T12" y="T13"/>
              </a:cxn>
              <a:cxn ang="T99">
                <a:pos x="T14" y="T15"/>
              </a:cxn>
              <a:cxn ang="T100">
                <a:pos x="T16" y="T17"/>
              </a:cxn>
              <a:cxn ang="T101">
                <a:pos x="T18" y="T19"/>
              </a:cxn>
              <a:cxn ang="T102">
                <a:pos x="T20" y="T21"/>
              </a:cxn>
              <a:cxn ang="T103">
                <a:pos x="T22" y="T23"/>
              </a:cxn>
              <a:cxn ang="T104">
                <a:pos x="T24" y="T25"/>
              </a:cxn>
              <a:cxn ang="T105">
                <a:pos x="T26" y="T27"/>
              </a:cxn>
              <a:cxn ang="T106">
                <a:pos x="T28" y="T29"/>
              </a:cxn>
              <a:cxn ang="T107">
                <a:pos x="T30" y="T31"/>
              </a:cxn>
              <a:cxn ang="T108">
                <a:pos x="T32" y="T33"/>
              </a:cxn>
              <a:cxn ang="T109">
                <a:pos x="T34" y="T35"/>
              </a:cxn>
              <a:cxn ang="T110">
                <a:pos x="T36" y="T37"/>
              </a:cxn>
              <a:cxn ang="T111">
                <a:pos x="T38" y="T39"/>
              </a:cxn>
              <a:cxn ang="T112">
                <a:pos x="T40" y="T41"/>
              </a:cxn>
              <a:cxn ang="T113">
                <a:pos x="T42" y="T43"/>
              </a:cxn>
              <a:cxn ang="T114">
                <a:pos x="T44" y="T45"/>
              </a:cxn>
              <a:cxn ang="T115">
                <a:pos x="T46" y="T47"/>
              </a:cxn>
              <a:cxn ang="T116">
                <a:pos x="T48" y="T49"/>
              </a:cxn>
              <a:cxn ang="T117">
                <a:pos x="T50" y="T51"/>
              </a:cxn>
              <a:cxn ang="T118">
                <a:pos x="T52" y="T53"/>
              </a:cxn>
              <a:cxn ang="T119">
                <a:pos x="T54" y="T55"/>
              </a:cxn>
              <a:cxn ang="T120">
                <a:pos x="T56" y="T57"/>
              </a:cxn>
              <a:cxn ang="T121">
                <a:pos x="T58" y="T59"/>
              </a:cxn>
              <a:cxn ang="T122">
                <a:pos x="T60" y="T61"/>
              </a:cxn>
              <a:cxn ang="T123">
                <a:pos x="T62" y="T63"/>
              </a:cxn>
              <a:cxn ang="T124">
                <a:pos x="T64" y="T65"/>
              </a:cxn>
              <a:cxn ang="T125">
                <a:pos x="T66" y="T67"/>
              </a:cxn>
              <a:cxn ang="T126">
                <a:pos x="T68" y="T69"/>
              </a:cxn>
              <a:cxn ang="T127">
                <a:pos x="T70" y="T71"/>
              </a:cxn>
              <a:cxn ang="T128">
                <a:pos x="T72" y="T73"/>
              </a:cxn>
              <a:cxn ang="T129">
                <a:pos x="T74" y="T75"/>
              </a:cxn>
              <a:cxn ang="T130">
                <a:pos x="T76" y="T77"/>
              </a:cxn>
              <a:cxn ang="T131">
                <a:pos x="T78" y="T79"/>
              </a:cxn>
              <a:cxn ang="T132">
                <a:pos x="T80" y="T81"/>
              </a:cxn>
              <a:cxn ang="T133">
                <a:pos x="T82" y="T83"/>
              </a:cxn>
              <a:cxn ang="T134">
                <a:pos x="T84" y="T85"/>
              </a:cxn>
              <a:cxn ang="T135">
                <a:pos x="T86" y="T87"/>
              </a:cxn>
              <a:cxn ang="T136">
                <a:pos x="T88" y="T89"/>
              </a:cxn>
              <a:cxn ang="T137">
                <a:pos x="T90" y="T91"/>
              </a:cxn>
            </a:cxnLst>
            <a:rect l="0" t="0" r="r" b="b"/>
            <a:pathLst>
              <a:path w="468" h="542">
                <a:moveTo>
                  <a:pt x="30" y="330"/>
                </a:moveTo>
                <a:lnTo>
                  <a:pt x="26" y="330"/>
                </a:lnTo>
                <a:lnTo>
                  <a:pt x="24" y="330"/>
                </a:lnTo>
                <a:lnTo>
                  <a:pt x="22" y="328"/>
                </a:lnTo>
                <a:lnTo>
                  <a:pt x="20" y="328"/>
                </a:lnTo>
                <a:lnTo>
                  <a:pt x="18" y="322"/>
                </a:lnTo>
                <a:lnTo>
                  <a:pt x="18" y="320"/>
                </a:lnTo>
                <a:lnTo>
                  <a:pt x="20" y="316"/>
                </a:lnTo>
                <a:lnTo>
                  <a:pt x="22" y="310"/>
                </a:lnTo>
                <a:lnTo>
                  <a:pt x="22" y="308"/>
                </a:lnTo>
                <a:lnTo>
                  <a:pt x="22" y="306"/>
                </a:lnTo>
                <a:lnTo>
                  <a:pt x="20" y="304"/>
                </a:lnTo>
                <a:lnTo>
                  <a:pt x="22" y="300"/>
                </a:lnTo>
                <a:lnTo>
                  <a:pt x="22" y="294"/>
                </a:lnTo>
                <a:lnTo>
                  <a:pt x="26" y="294"/>
                </a:lnTo>
                <a:lnTo>
                  <a:pt x="30" y="292"/>
                </a:lnTo>
                <a:lnTo>
                  <a:pt x="30" y="290"/>
                </a:lnTo>
                <a:lnTo>
                  <a:pt x="32" y="290"/>
                </a:lnTo>
                <a:lnTo>
                  <a:pt x="34" y="288"/>
                </a:lnTo>
                <a:lnTo>
                  <a:pt x="38" y="286"/>
                </a:lnTo>
                <a:lnTo>
                  <a:pt x="38" y="284"/>
                </a:lnTo>
                <a:lnTo>
                  <a:pt x="38" y="278"/>
                </a:lnTo>
                <a:lnTo>
                  <a:pt x="40" y="276"/>
                </a:lnTo>
                <a:lnTo>
                  <a:pt x="40" y="274"/>
                </a:lnTo>
                <a:lnTo>
                  <a:pt x="44" y="272"/>
                </a:lnTo>
                <a:lnTo>
                  <a:pt x="44" y="270"/>
                </a:lnTo>
                <a:lnTo>
                  <a:pt x="44" y="268"/>
                </a:lnTo>
                <a:lnTo>
                  <a:pt x="44" y="262"/>
                </a:lnTo>
                <a:lnTo>
                  <a:pt x="46" y="260"/>
                </a:lnTo>
                <a:lnTo>
                  <a:pt x="44" y="260"/>
                </a:lnTo>
                <a:lnTo>
                  <a:pt x="48" y="254"/>
                </a:lnTo>
                <a:lnTo>
                  <a:pt x="46" y="252"/>
                </a:lnTo>
                <a:lnTo>
                  <a:pt x="52" y="246"/>
                </a:lnTo>
                <a:lnTo>
                  <a:pt x="54" y="242"/>
                </a:lnTo>
                <a:lnTo>
                  <a:pt x="54" y="240"/>
                </a:lnTo>
                <a:lnTo>
                  <a:pt x="62" y="238"/>
                </a:lnTo>
                <a:lnTo>
                  <a:pt x="66" y="238"/>
                </a:lnTo>
                <a:lnTo>
                  <a:pt x="68" y="234"/>
                </a:lnTo>
                <a:lnTo>
                  <a:pt x="78" y="230"/>
                </a:lnTo>
                <a:lnTo>
                  <a:pt x="78" y="226"/>
                </a:lnTo>
                <a:lnTo>
                  <a:pt x="78" y="224"/>
                </a:lnTo>
                <a:lnTo>
                  <a:pt x="76" y="222"/>
                </a:lnTo>
                <a:lnTo>
                  <a:pt x="70" y="216"/>
                </a:lnTo>
                <a:lnTo>
                  <a:pt x="68" y="214"/>
                </a:lnTo>
                <a:lnTo>
                  <a:pt x="66" y="212"/>
                </a:lnTo>
                <a:lnTo>
                  <a:pt x="64" y="210"/>
                </a:lnTo>
                <a:lnTo>
                  <a:pt x="66" y="206"/>
                </a:lnTo>
                <a:lnTo>
                  <a:pt x="64" y="200"/>
                </a:lnTo>
                <a:lnTo>
                  <a:pt x="62" y="198"/>
                </a:lnTo>
                <a:lnTo>
                  <a:pt x="64" y="198"/>
                </a:lnTo>
                <a:lnTo>
                  <a:pt x="62" y="188"/>
                </a:lnTo>
                <a:lnTo>
                  <a:pt x="62" y="184"/>
                </a:lnTo>
                <a:lnTo>
                  <a:pt x="60" y="184"/>
                </a:lnTo>
                <a:lnTo>
                  <a:pt x="56" y="182"/>
                </a:lnTo>
                <a:lnTo>
                  <a:pt x="56" y="178"/>
                </a:lnTo>
                <a:lnTo>
                  <a:pt x="54" y="172"/>
                </a:lnTo>
                <a:lnTo>
                  <a:pt x="54" y="168"/>
                </a:lnTo>
                <a:lnTo>
                  <a:pt x="54" y="166"/>
                </a:lnTo>
                <a:lnTo>
                  <a:pt x="54" y="162"/>
                </a:lnTo>
                <a:lnTo>
                  <a:pt x="56" y="162"/>
                </a:lnTo>
                <a:lnTo>
                  <a:pt x="56" y="156"/>
                </a:lnTo>
                <a:lnTo>
                  <a:pt x="60" y="154"/>
                </a:lnTo>
                <a:lnTo>
                  <a:pt x="56" y="152"/>
                </a:lnTo>
                <a:lnTo>
                  <a:pt x="60" y="150"/>
                </a:lnTo>
                <a:lnTo>
                  <a:pt x="62" y="150"/>
                </a:lnTo>
                <a:lnTo>
                  <a:pt x="64" y="148"/>
                </a:lnTo>
                <a:lnTo>
                  <a:pt x="64" y="142"/>
                </a:lnTo>
                <a:lnTo>
                  <a:pt x="64" y="136"/>
                </a:lnTo>
                <a:lnTo>
                  <a:pt x="64" y="132"/>
                </a:lnTo>
                <a:lnTo>
                  <a:pt x="62" y="122"/>
                </a:lnTo>
                <a:lnTo>
                  <a:pt x="62" y="118"/>
                </a:lnTo>
                <a:lnTo>
                  <a:pt x="64" y="116"/>
                </a:lnTo>
                <a:lnTo>
                  <a:pt x="64" y="110"/>
                </a:lnTo>
                <a:lnTo>
                  <a:pt x="66" y="108"/>
                </a:lnTo>
                <a:lnTo>
                  <a:pt x="64" y="106"/>
                </a:lnTo>
                <a:lnTo>
                  <a:pt x="64" y="102"/>
                </a:lnTo>
                <a:lnTo>
                  <a:pt x="64" y="100"/>
                </a:lnTo>
                <a:lnTo>
                  <a:pt x="64" y="94"/>
                </a:lnTo>
                <a:lnTo>
                  <a:pt x="66" y="88"/>
                </a:lnTo>
                <a:lnTo>
                  <a:pt x="68" y="88"/>
                </a:lnTo>
                <a:lnTo>
                  <a:pt x="68" y="86"/>
                </a:lnTo>
                <a:lnTo>
                  <a:pt x="66" y="82"/>
                </a:lnTo>
                <a:lnTo>
                  <a:pt x="66" y="76"/>
                </a:lnTo>
                <a:lnTo>
                  <a:pt x="66" y="72"/>
                </a:lnTo>
                <a:lnTo>
                  <a:pt x="66" y="70"/>
                </a:lnTo>
                <a:lnTo>
                  <a:pt x="68" y="66"/>
                </a:lnTo>
                <a:lnTo>
                  <a:pt x="76" y="64"/>
                </a:lnTo>
                <a:lnTo>
                  <a:pt x="78" y="64"/>
                </a:lnTo>
                <a:lnTo>
                  <a:pt x="82" y="64"/>
                </a:lnTo>
                <a:lnTo>
                  <a:pt x="86" y="66"/>
                </a:lnTo>
                <a:lnTo>
                  <a:pt x="86" y="70"/>
                </a:lnTo>
                <a:lnTo>
                  <a:pt x="92" y="66"/>
                </a:lnTo>
                <a:lnTo>
                  <a:pt x="94" y="70"/>
                </a:lnTo>
                <a:lnTo>
                  <a:pt x="96" y="72"/>
                </a:lnTo>
                <a:lnTo>
                  <a:pt x="96" y="74"/>
                </a:lnTo>
                <a:lnTo>
                  <a:pt x="96" y="76"/>
                </a:lnTo>
                <a:lnTo>
                  <a:pt x="100" y="80"/>
                </a:lnTo>
                <a:lnTo>
                  <a:pt x="108" y="80"/>
                </a:lnTo>
                <a:lnTo>
                  <a:pt x="110" y="74"/>
                </a:lnTo>
                <a:lnTo>
                  <a:pt x="116" y="66"/>
                </a:lnTo>
                <a:lnTo>
                  <a:pt x="126" y="12"/>
                </a:lnTo>
                <a:lnTo>
                  <a:pt x="128" y="0"/>
                </a:lnTo>
                <a:lnTo>
                  <a:pt x="206" y="14"/>
                </a:lnTo>
                <a:lnTo>
                  <a:pt x="230" y="18"/>
                </a:lnTo>
                <a:lnTo>
                  <a:pt x="250" y="22"/>
                </a:lnTo>
                <a:lnTo>
                  <a:pt x="310" y="32"/>
                </a:lnTo>
                <a:lnTo>
                  <a:pt x="352" y="40"/>
                </a:lnTo>
                <a:lnTo>
                  <a:pt x="370" y="42"/>
                </a:lnTo>
                <a:lnTo>
                  <a:pt x="372" y="42"/>
                </a:lnTo>
                <a:lnTo>
                  <a:pt x="402" y="46"/>
                </a:lnTo>
                <a:lnTo>
                  <a:pt x="468" y="56"/>
                </a:lnTo>
                <a:lnTo>
                  <a:pt x="456" y="140"/>
                </a:lnTo>
                <a:lnTo>
                  <a:pt x="444" y="230"/>
                </a:lnTo>
                <a:lnTo>
                  <a:pt x="440" y="262"/>
                </a:lnTo>
                <a:lnTo>
                  <a:pt x="430" y="332"/>
                </a:lnTo>
                <a:lnTo>
                  <a:pt x="424" y="380"/>
                </a:lnTo>
                <a:lnTo>
                  <a:pt x="416" y="416"/>
                </a:lnTo>
                <a:lnTo>
                  <a:pt x="414" y="446"/>
                </a:lnTo>
                <a:lnTo>
                  <a:pt x="400" y="542"/>
                </a:lnTo>
                <a:lnTo>
                  <a:pt x="298" y="526"/>
                </a:lnTo>
                <a:lnTo>
                  <a:pt x="252" y="518"/>
                </a:lnTo>
                <a:lnTo>
                  <a:pt x="232" y="506"/>
                </a:lnTo>
                <a:lnTo>
                  <a:pt x="166" y="470"/>
                </a:lnTo>
                <a:lnTo>
                  <a:pt x="98" y="430"/>
                </a:lnTo>
                <a:lnTo>
                  <a:pt x="0" y="370"/>
                </a:lnTo>
                <a:lnTo>
                  <a:pt x="2" y="362"/>
                </a:lnTo>
                <a:lnTo>
                  <a:pt x="10" y="352"/>
                </a:lnTo>
                <a:lnTo>
                  <a:pt x="14" y="352"/>
                </a:lnTo>
                <a:lnTo>
                  <a:pt x="18" y="354"/>
                </a:lnTo>
                <a:lnTo>
                  <a:pt x="20" y="354"/>
                </a:lnTo>
                <a:lnTo>
                  <a:pt x="22" y="354"/>
                </a:lnTo>
                <a:lnTo>
                  <a:pt x="22" y="352"/>
                </a:lnTo>
                <a:lnTo>
                  <a:pt x="24" y="352"/>
                </a:lnTo>
                <a:lnTo>
                  <a:pt x="24" y="350"/>
                </a:lnTo>
                <a:lnTo>
                  <a:pt x="26" y="348"/>
                </a:lnTo>
                <a:lnTo>
                  <a:pt x="32" y="346"/>
                </a:lnTo>
                <a:lnTo>
                  <a:pt x="32" y="338"/>
                </a:lnTo>
                <a:lnTo>
                  <a:pt x="34" y="334"/>
                </a:lnTo>
                <a:lnTo>
                  <a:pt x="30" y="330"/>
                </a:lnTo>
                <a:close/>
              </a:path>
            </a:pathLst>
          </a:custGeom>
          <a:solidFill>
            <a:srgbClr val="66FFFF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88" name="Freeform 290"/>
          <p:cNvSpPr>
            <a:spLocks/>
          </p:cNvSpPr>
          <p:nvPr/>
        </p:nvSpPr>
        <p:spPr bwMode="auto">
          <a:xfrm>
            <a:off x="3663950" y="3175000"/>
            <a:ext cx="1128713" cy="588963"/>
          </a:xfrm>
          <a:custGeom>
            <a:avLst/>
            <a:gdLst>
              <a:gd name="T0" fmla="*/ 2137548699 w 594"/>
              <a:gd name="T1" fmla="*/ 1017891454 h 310"/>
              <a:gd name="T2" fmla="*/ 2115882730 w 594"/>
              <a:gd name="T3" fmla="*/ 1111739858 h 310"/>
              <a:gd name="T4" fmla="*/ 2108662007 w 594"/>
              <a:gd name="T5" fmla="*/ 1097302665 h 310"/>
              <a:gd name="T6" fmla="*/ 2094218661 w 594"/>
              <a:gd name="T7" fmla="*/ 1097302665 h 310"/>
              <a:gd name="T8" fmla="*/ 2072554592 w 594"/>
              <a:gd name="T9" fmla="*/ 1075644026 h 310"/>
              <a:gd name="T10" fmla="*/ 2029226454 w 594"/>
              <a:gd name="T11" fmla="*/ 1061206833 h 310"/>
              <a:gd name="T12" fmla="*/ 1993119039 w 594"/>
              <a:gd name="T13" fmla="*/ 1039550093 h 310"/>
              <a:gd name="T14" fmla="*/ 1978675693 w 594"/>
              <a:gd name="T15" fmla="*/ 1025111000 h 310"/>
              <a:gd name="T16" fmla="*/ 1942568278 w 594"/>
              <a:gd name="T17" fmla="*/ 1010673807 h 310"/>
              <a:gd name="T18" fmla="*/ 1920904209 w 594"/>
              <a:gd name="T19" fmla="*/ 1039550093 h 310"/>
              <a:gd name="T20" fmla="*/ 1870355349 w 594"/>
              <a:gd name="T21" fmla="*/ 1039550093 h 310"/>
              <a:gd name="T22" fmla="*/ 1863132726 w 594"/>
              <a:gd name="T23" fmla="*/ 1025111000 h 310"/>
              <a:gd name="T24" fmla="*/ 1819804588 w 594"/>
              <a:gd name="T25" fmla="*/ 1039550093 h 310"/>
              <a:gd name="T26" fmla="*/ 1783697173 w 594"/>
              <a:gd name="T27" fmla="*/ 1053987286 h 310"/>
              <a:gd name="T28" fmla="*/ 1747589758 w 594"/>
              <a:gd name="T29" fmla="*/ 1046767740 h 310"/>
              <a:gd name="T30" fmla="*/ 1711482343 w 594"/>
              <a:gd name="T31" fmla="*/ 1053987286 h 310"/>
              <a:gd name="T32" fmla="*/ 1704261620 w 594"/>
              <a:gd name="T33" fmla="*/ 1061206833 h 310"/>
              <a:gd name="T34" fmla="*/ 1668154206 w 594"/>
              <a:gd name="T35" fmla="*/ 1075644026 h 310"/>
              <a:gd name="T36" fmla="*/ 1639267514 w 594"/>
              <a:gd name="T37" fmla="*/ 1068426379 h 310"/>
              <a:gd name="T38" fmla="*/ 1588718653 w 594"/>
              <a:gd name="T39" fmla="*/ 1053987286 h 310"/>
              <a:gd name="T40" fmla="*/ 1559831961 w 594"/>
              <a:gd name="T41" fmla="*/ 1053987286 h 310"/>
              <a:gd name="T42" fmla="*/ 1509283100 w 594"/>
              <a:gd name="T43" fmla="*/ 1039550093 h 310"/>
              <a:gd name="T44" fmla="*/ 1487617131 w 594"/>
              <a:gd name="T45" fmla="*/ 1017891454 h 310"/>
              <a:gd name="T46" fmla="*/ 1473175686 w 594"/>
              <a:gd name="T47" fmla="*/ 1053987286 h 310"/>
              <a:gd name="T48" fmla="*/ 1444288994 w 594"/>
              <a:gd name="T49" fmla="*/ 1082863572 h 310"/>
              <a:gd name="T50" fmla="*/ 1444288994 w 594"/>
              <a:gd name="T51" fmla="*/ 1046767740 h 310"/>
              <a:gd name="T52" fmla="*/ 1415404202 w 594"/>
              <a:gd name="T53" fmla="*/ 1046767740 h 310"/>
              <a:gd name="T54" fmla="*/ 1386517510 w 594"/>
              <a:gd name="T55" fmla="*/ 1053987286 h 310"/>
              <a:gd name="T56" fmla="*/ 1335966749 w 594"/>
              <a:gd name="T57" fmla="*/ 1025111000 h 310"/>
              <a:gd name="T58" fmla="*/ 1292638611 w 594"/>
              <a:gd name="T59" fmla="*/ 1010673807 h 310"/>
              <a:gd name="T60" fmla="*/ 1249310473 w 594"/>
              <a:gd name="T61" fmla="*/ 1039550093 h 310"/>
              <a:gd name="T62" fmla="*/ 1234867128 w 594"/>
              <a:gd name="T63" fmla="*/ 1010673807 h 310"/>
              <a:gd name="T64" fmla="*/ 1205982336 w 594"/>
              <a:gd name="T65" fmla="*/ 996234714 h 310"/>
              <a:gd name="T66" fmla="*/ 1177095644 w 594"/>
              <a:gd name="T67" fmla="*/ 960138882 h 310"/>
              <a:gd name="T68" fmla="*/ 1126544883 w 594"/>
              <a:gd name="T69" fmla="*/ 960138882 h 310"/>
              <a:gd name="T70" fmla="*/ 1075996022 w 594"/>
              <a:gd name="T71" fmla="*/ 945701689 h 310"/>
              <a:gd name="T72" fmla="*/ 1032665984 w 594"/>
              <a:gd name="T73" fmla="*/ 945701689 h 310"/>
              <a:gd name="T74" fmla="*/ 960453055 w 594"/>
              <a:gd name="T75" fmla="*/ 931262596 h 310"/>
              <a:gd name="T76" fmla="*/ 924345640 w 594"/>
              <a:gd name="T77" fmla="*/ 895166764 h 310"/>
              <a:gd name="T78" fmla="*/ 881015602 w 594"/>
              <a:gd name="T79" fmla="*/ 844633738 h 310"/>
              <a:gd name="T80" fmla="*/ 844910087 w 594"/>
              <a:gd name="T81" fmla="*/ 851853285 h 310"/>
              <a:gd name="T82" fmla="*/ 794359327 w 594"/>
              <a:gd name="T83" fmla="*/ 859072831 h 310"/>
              <a:gd name="T84" fmla="*/ 736587843 w 594"/>
              <a:gd name="T85" fmla="*/ 794100713 h 310"/>
              <a:gd name="T86" fmla="*/ 729365220 w 594"/>
              <a:gd name="T87" fmla="*/ 613623451 h 310"/>
              <a:gd name="T88" fmla="*/ 743808566 w 594"/>
              <a:gd name="T89" fmla="*/ 194916355 h 310"/>
              <a:gd name="T90" fmla="*/ 339408180 w 594"/>
              <a:gd name="T91" fmla="*/ 180477262 h 310"/>
              <a:gd name="T92" fmla="*/ 245529281 w 594"/>
              <a:gd name="T93" fmla="*/ 21656739 h 310"/>
              <a:gd name="T94" fmla="*/ 729365220 w 594"/>
              <a:gd name="T95" fmla="*/ 36095832 h 310"/>
              <a:gd name="T96" fmla="*/ 1112103437 w 594"/>
              <a:gd name="T97" fmla="*/ 57752572 h 310"/>
              <a:gd name="T98" fmla="*/ 1458732340 w 594"/>
              <a:gd name="T99" fmla="*/ 64972118 h 310"/>
              <a:gd name="T100" fmla="*/ 1798140519 w 594"/>
              <a:gd name="T101" fmla="*/ 64972118 h 310"/>
              <a:gd name="T102" fmla="*/ 2086997938 w 594"/>
              <a:gd name="T103" fmla="*/ 64972118 h 310"/>
              <a:gd name="T104" fmla="*/ 2101441284 w 594"/>
              <a:gd name="T105" fmla="*/ 317639145 h 310"/>
              <a:gd name="T106" fmla="*/ 2144769421 w 594"/>
              <a:gd name="T107" fmla="*/ 700252309 h 31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594" h="310">
                <a:moveTo>
                  <a:pt x="594" y="194"/>
                </a:moveTo>
                <a:lnTo>
                  <a:pt x="594" y="214"/>
                </a:lnTo>
                <a:lnTo>
                  <a:pt x="592" y="232"/>
                </a:lnTo>
                <a:lnTo>
                  <a:pt x="592" y="260"/>
                </a:lnTo>
                <a:lnTo>
                  <a:pt x="592" y="282"/>
                </a:lnTo>
                <a:lnTo>
                  <a:pt x="592" y="308"/>
                </a:lnTo>
                <a:lnTo>
                  <a:pt x="590" y="308"/>
                </a:lnTo>
                <a:lnTo>
                  <a:pt x="590" y="310"/>
                </a:lnTo>
                <a:lnTo>
                  <a:pt x="590" y="308"/>
                </a:lnTo>
                <a:lnTo>
                  <a:pt x="586" y="308"/>
                </a:lnTo>
                <a:lnTo>
                  <a:pt x="586" y="306"/>
                </a:lnTo>
                <a:lnTo>
                  <a:pt x="584" y="306"/>
                </a:lnTo>
                <a:lnTo>
                  <a:pt x="586" y="306"/>
                </a:lnTo>
                <a:lnTo>
                  <a:pt x="584" y="306"/>
                </a:lnTo>
                <a:lnTo>
                  <a:pt x="584" y="304"/>
                </a:lnTo>
                <a:lnTo>
                  <a:pt x="582" y="306"/>
                </a:lnTo>
                <a:lnTo>
                  <a:pt x="580" y="304"/>
                </a:lnTo>
                <a:lnTo>
                  <a:pt x="580" y="306"/>
                </a:lnTo>
                <a:lnTo>
                  <a:pt x="578" y="306"/>
                </a:lnTo>
                <a:lnTo>
                  <a:pt x="580" y="304"/>
                </a:lnTo>
                <a:lnTo>
                  <a:pt x="578" y="304"/>
                </a:lnTo>
                <a:lnTo>
                  <a:pt x="574" y="304"/>
                </a:lnTo>
                <a:lnTo>
                  <a:pt x="574" y="300"/>
                </a:lnTo>
                <a:lnTo>
                  <a:pt x="570" y="300"/>
                </a:lnTo>
                <a:lnTo>
                  <a:pt x="574" y="298"/>
                </a:lnTo>
                <a:lnTo>
                  <a:pt x="570" y="298"/>
                </a:lnTo>
                <a:lnTo>
                  <a:pt x="568" y="298"/>
                </a:lnTo>
                <a:lnTo>
                  <a:pt x="564" y="298"/>
                </a:lnTo>
                <a:lnTo>
                  <a:pt x="564" y="296"/>
                </a:lnTo>
                <a:lnTo>
                  <a:pt x="562" y="294"/>
                </a:lnTo>
                <a:lnTo>
                  <a:pt x="560" y="292"/>
                </a:lnTo>
                <a:lnTo>
                  <a:pt x="560" y="290"/>
                </a:lnTo>
                <a:lnTo>
                  <a:pt x="558" y="290"/>
                </a:lnTo>
                <a:lnTo>
                  <a:pt x="554" y="290"/>
                </a:lnTo>
                <a:lnTo>
                  <a:pt x="552" y="288"/>
                </a:lnTo>
                <a:lnTo>
                  <a:pt x="552" y="290"/>
                </a:lnTo>
                <a:lnTo>
                  <a:pt x="552" y="288"/>
                </a:lnTo>
                <a:lnTo>
                  <a:pt x="550" y="284"/>
                </a:lnTo>
                <a:lnTo>
                  <a:pt x="548" y="288"/>
                </a:lnTo>
                <a:lnTo>
                  <a:pt x="548" y="284"/>
                </a:lnTo>
                <a:lnTo>
                  <a:pt x="548" y="282"/>
                </a:lnTo>
                <a:lnTo>
                  <a:pt x="546" y="284"/>
                </a:lnTo>
                <a:lnTo>
                  <a:pt x="546" y="282"/>
                </a:lnTo>
                <a:lnTo>
                  <a:pt x="544" y="282"/>
                </a:lnTo>
                <a:lnTo>
                  <a:pt x="538" y="280"/>
                </a:lnTo>
                <a:lnTo>
                  <a:pt x="536" y="282"/>
                </a:lnTo>
                <a:lnTo>
                  <a:pt x="536" y="284"/>
                </a:lnTo>
                <a:lnTo>
                  <a:pt x="534" y="284"/>
                </a:lnTo>
                <a:lnTo>
                  <a:pt x="534" y="288"/>
                </a:lnTo>
                <a:lnTo>
                  <a:pt x="532" y="288"/>
                </a:lnTo>
                <a:lnTo>
                  <a:pt x="530" y="284"/>
                </a:lnTo>
                <a:lnTo>
                  <a:pt x="532" y="288"/>
                </a:lnTo>
                <a:lnTo>
                  <a:pt x="522" y="290"/>
                </a:lnTo>
                <a:lnTo>
                  <a:pt x="520" y="288"/>
                </a:lnTo>
                <a:lnTo>
                  <a:pt x="518" y="288"/>
                </a:lnTo>
                <a:lnTo>
                  <a:pt x="518" y="284"/>
                </a:lnTo>
                <a:lnTo>
                  <a:pt x="516" y="288"/>
                </a:lnTo>
                <a:lnTo>
                  <a:pt x="516" y="284"/>
                </a:lnTo>
                <a:lnTo>
                  <a:pt x="518" y="284"/>
                </a:lnTo>
                <a:lnTo>
                  <a:pt x="516" y="284"/>
                </a:lnTo>
                <a:lnTo>
                  <a:pt x="514" y="282"/>
                </a:lnTo>
                <a:lnTo>
                  <a:pt x="510" y="282"/>
                </a:lnTo>
                <a:lnTo>
                  <a:pt x="510" y="284"/>
                </a:lnTo>
                <a:lnTo>
                  <a:pt x="508" y="284"/>
                </a:lnTo>
                <a:lnTo>
                  <a:pt x="504" y="288"/>
                </a:lnTo>
                <a:lnTo>
                  <a:pt x="502" y="284"/>
                </a:lnTo>
                <a:lnTo>
                  <a:pt x="500" y="288"/>
                </a:lnTo>
                <a:lnTo>
                  <a:pt x="500" y="290"/>
                </a:lnTo>
                <a:lnTo>
                  <a:pt x="498" y="290"/>
                </a:lnTo>
                <a:lnTo>
                  <a:pt x="494" y="292"/>
                </a:lnTo>
                <a:lnTo>
                  <a:pt x="488" y="288"/>
                </a:lnTo>
                <a:lnTo>
                  <a:pt x="486" y="290"/>
                </a:lnTo>
                <a:lnTo>
                  <a:pt x="484" y="290"/>
                </a:lnTo>
                <a:lnTo>
                  <a:pt x="484" y="288"/>
                </a:lnTo>
                <a:lnTo>
                  <a:pt x="484" y="290"/>
                </a:lnTo>
                <a:lnTo>
                  <a:pt x="480" y="292"/>
                </a:lnTo>
                <a:lnTo>
                  <a:pt x="480" y="290"/>
                </a:lnTo>
                <a:lnTo>
                  <a:pt x="478" y="292"/>
                </a:lnTo>
                <a:lnTo>
                  <a:pt x="476" y="292"/>
                </a:lnTo>
                <a:lnTo>
                  <a:pt x="474" y="292"/>
                </a:lnTo>
                <a:lnTo>
                  <a:pt x="472" y="292"/>
                </a:lnTo>
                <a:lnTo>
                  <a:pt x="470" y="292"/>
                </a:lnTo>
                <a:lnTo>
                  <a:pt x="470" y="294"/>
                </a:lnTo>
                <a:lnTo>
                  <a:pt x="472" y="292"/>
                </a:lnTo>
                <a:lnTo>
                  <a:pt x="472" y="294"/>
                </a:lnTo>
                <a:lnTo>
                  <a:pt x="470" y="296"/>
                </a:lnTo>
                <a:lnTo>
                  <a:pt x="470" y="298"/>
                </a:lnTo>
                <a:lnTo>
                  <a:pt x="468" y="298"/>
                </a:lnTo>
                <a:lnTo>
                  <a:pt x="462" y="296"/>
                </a:lnTo>
                <a:lnTo>
                  <a:pt x="462" y="298"/>
                </a:lnTo>
                <a:lnTo>
                  <a:pt x="460" y="300"/>
                </a:lnTo>
                <a:lnTo>
                  <a:pt x="460" y="304"/>
                </a:lnTo>
                <a:lnTo>
                  <a:pt x="458" y="304"/>
                </a:lnTo>
                <a:lnTo>
                  <a:pt x="456" y="298"/>
                </a:lnTo>
                <a:lnTo>
                  <a:pt x="454" y="296"/>
                </a:lnTo>
                <a:lnTo>
                  <a:pt x="448" y="296"/>
                </a:lnTo>
                <a:lnTo>
                  <a:pt x="446" y="296"/>
                </a:lnTo>
                <a:lnTo>
                  <a:pt x="446" y="294"/>
                </a:lnTo>
                <a:lnTo>
                  <a:pt x="442" y="292"/>
                </a:lnTo>
                <a:lnTo>
                  <a:pt x="440" y="292"/>
                </a:lnTo>
                <a:lnTo>
                  <a:pt x="440" y="290"/>
                </a:lnTo>
                <a:lnTo>
                  <a:pt x="442" y="288"/>
                </a:lnTo>
                <a:lnTo>
                  <a:pt x="434" y="284"/>
                </a:lnTo>
                <a:lnTo>
                  <a:pt x="432" y="290"/>
                </a:lnTo>
                <a:lnTo>
                  <a:pt x="432" y="292"/>
                </a:lnTo>
                <a:lnTo>
                  <a:pt x="428" y="292"/>
                </a:lnTo>
                <a:lnTo>
                  <a:pt x="426" y="288"/>
                </a:lnTo>
                <a:lnTo>
                  <a:pt x="424" y="288"/>
                </a:lnTo>
                <a:lnTo>
                  <a:pt x="422" y="290"/>
                </a:lnTo>
                <a:lnTo>
                  <a:pt x="418" y="288"/>
                </a:lnTo>
                <a:lnTo>
                  <a:pt x="418" y="282"/>
                </a:lnTo>
                <a:lnTo>
                  <a:pt x="418" y="280"/>
                </a:lnTo>
                <a:lnTo>
                  <a:pt x="416" y="280"/>
                </a:lnTo>
                <a:lnTo>
                  <a:pt x="414" y="282"/>
                </a:lnTo>
                <a:lnTo>
                  <a:pt x="412" y="282"/>
                </a:lnTo>
                <a:lnTo>
                  <a:pt x="412" y="288"/>
                </a:lnTo>
                <a:lnTo>
                  <a:pt x="410" y="290"/>
                </a:lnTo>
                <a:lnTo>
                  <a:pt x="404" y="290"/>
                </a:lnTo>
                <a:lnTo>
                  <a:pt x="404" y="292"/>
                </a:lnTo>
                <a:lnTo>
                  <a:pt x="408" y="292"/>
                </a:lnTo>
                <a:lnTo>
                  <a:pt x="404" y="294"/>
                </a:lnTo>
                <a:lnTo>
                  <a:pt x="404" y="298"/>
                </a:lnTo>
                <a:lnTo>
                  <a:pt x="404" y="300"/>
                </a:lnTo>
                <a:lnTo>
                  <a:pt x="402" y="300"/>
                </a:lnTo>
                <a:lnTo>
                  <a:pt x="400" y="300"/>
                </a:lnTo>
                <a:lnTo>
                  <a:pt x="398" y="298"/>
                </a:lnTo>
                <a:lnTo>
                  <a:pt x="396" y="292"/>
                </a:lnTo>
                <a:lnTo>
                  <a:pt x="398" y="292"/>
                </a:lnTo>
                <a:lnTo>
                  <a:pt x="398" y="290"/>
                </a:lnTo>
                <a:lnTo>
                  <a:pt x="400" y="290"/>
                </a:lnTo>
                <a:lnTo>
                  <a:pt x="398" y="284"/>
                </a:lnTo>
                <a:lnTo>
                  <a:pt x="396" y="284"/>
                </a:lnTo>
                <a:lnTo>
                  <a:pt x="394" y="284"/>
                </a:lnTo>
                <a:lnTo>
                  <a:pt x="394" y="288"/>
                </a:lnTo>
                <a:lnTo>
                  <a:pt x="392" y="290"/>
                </a:lnTo>
                <a:lnTo>
                  <a:pt x="392" y="288"/>
                </a:lnTo>
                <a:lnTo>
                  <a:pt x="388" y="284"/>
                </a:lnTo>
                <a:lnTo>
                  <a:pt x="388" y="288"/>
                </a:lnTo>
                <a:lnTo>
                  <a:pt x="386" y="290"/>
                </a:lnTo>
                <a:lnTo>
                  <a:pt x="384" y="292"/>
                </a:lnTo>
                <a:lnTo>
                  <a:pt x="382" y="292"/>
                </a:lnTo>
                <a:lnTo>
                  <a:pt x="380" y="290"/>
                </a:lnTo>
                <a:lnTo>
                  <a:pt x="378" y="284"/>
                </a:lnTo>
                <a:lnTo>
                  <a:pt x="376" y="282"/>
                </a:lnTo>
                <a:lnTo>
                  <a:pt x="370" y="284"/>
                </a:lnTo>
                <a:lnTo>
                  <a:pt x="368" y="282"/>
                </a:lnTo>
                <a:lnTo>
                  <a:pt x="368" y="278"/>
                </a:lnTo>
                <a:lnTo>
                  <a:pt x="364" y="278"/>
                </a:lnTo>
                <a:lnTo>
                  <a:pt x="362" y="278"/>
                </a:lnTo>
                <a:lnTo>
                  <a:pt x="358" y="280"/>
                </a:lnTo>
                <a:lnTo>
                  <a:pt x="356" y="282"/>
                </a:lnTo>
                <a:lnTo>
                  <a:pt x="354" y="284"/>
                </a:lnTo>
                <a:lnTo>
                  <a:pt x="350" y="288"/>
                </a:lnTo>
                <a:lnTo>
                  <a:pt x="350" y="290"/>
                </a:lnTo>
                <a:lnTo>
                  <a:pt x="346" y="288"/>
                </a:lnTo>
                <a:lnTo>
                  <a:pt x="342" y="284"/>
                </a:lnTo>
                <a:lnTo>
                  <a:pt x="340" y="284"/>
                </a:lnTo>
                <a:lnTo>
                  <a:pt x="340" y="282"/>
                </a:lnTo>
                <a:lnTo>
                  <a:pt x="342" y="282"/>
                </a:lnTo>
                <a:lnTo>
                  <a:pt x="342" y="280"/>
                </a:lnTo>
                <a:lnTo>
                  <a:pt x="342" y="278"/>
                </a:lnTo>
                <a:lnTo>
                  <a:pt x="340" y="276"/>
                </a:lnTo>
                <a:lnTo>
                  <a:pt x="338" y="276"/>
                </a:lnTo>
                <a:lnTo>
                  <a:pt x="336" y="276"/>
                </a:lnTo>
                <a:lnTo>
                  <a:pt x="334" y="276"/>
                </a:lnTo>
                <a:lnTo>
                  <a:pt x="332" y="268"/>
                </a:lnTo>
                <a:lnTo>
                  <a:pt x="334" y="264"/>
                </a:lnTo>
                <a:lnTo>
                  <a:pt x="332" y="262"/>
                </a:lnTo>
                <a:lnTo>
                  <a:pt x="332" y="264"/>
                </a:lnTo>
                <a:lnTo>
                  <a:pt x="326" y="266"/>
                </a:lnTo>
                <a:lnTo>
                  <a:pt x="320" y="264"/>
                </a:lnTo>
                <a:lnTo>
                  <a:pt x="318" y="264"/>
                </a:lnTo>
                <a:lnTo>
                  <a:pt x="316" y="262"/>
                </a:lnTo>
                <a:lnTo>
                  <a:pt x="312" y="264"/>
                </a:lnTo>
                <a:lnTo>
                  <a:pt x="312" y="266"/>
                </a:lnTo>
                <a:lnTo>
                  <a:pt x="310" y="268"/>
                </a:lnTo>
                <a:lnTo>
                  <a:pt x="308" y="270"/>
                </a:lnTo>
                <a:lnTo>
                  <a:pt x="304" y="268"/>
                </a:lnTo>
                <a:lnTo>
                  <a:pt x="298" y="266"/>
                </a:lnTo>
                <a:lnTo>
                  <a:pt x="298" y="262"/>
                </a:lnTo>
                <a:lnTo>
                  <a:pt x="296" y="262"/>
                </a:lnTo>
                <a:lnTo>
                  <a:pt x="294" y="262"/>
                </a:lnTo>
                <a:lnTo>
                  <a:pt x="292" y="262"/>
                </a:lnTo>
                <a:lnTo>
                  <a:pt x="290" y="264"/>
                </a:lnTo>
                <a:lnTo>
                  <a:pt x="286" y="262"/>
                </a:lnTo>
                <a:lnTo>
                  <a:pt x="282" y="262"/>
                </a:lnTo>
                <a:lnTo>
                  <a:pt x="276" y="260"/>
                </a:lnTo>
                <a:lnTo>
                  <a:pt x="272" y="258"/>
                </a:lnTo>
                <a:lnTo>
                  <a:pt x="270" y="254"/>
                </a:lnTo>
                <a:lnTo>
                  <a:pt x="266" y="258"/>
                </a:lnTo>
                <a:lnTo>
                  <a:pt x="262" y="254"/>
                </a:lnTo>
                <a:lnTo>
                  <a:pt x="260" y="258"/>
                </a:lnTo>
                <a:lnTo>
                  <a:pt x="256" y="254"/>
                </a:lnTo>
                <a:lnTo>
                  <a:pt x="256" y="250"/>
                </a:lnTo>
                <a:lnTo>
                  <a:pt x="256" y="248"/>
                </a:lnTo>
                <a:lnTo>
                  <a:pt x="256" y="246"/>
                </a:lnTo>
                <a:lnTo>
                  <a:pt x="250" y="240"/>
                </a:lnTo>
                <a:lnTo>
                  <a:pt x="250" y="238"/>
                </a:lnTo>
                <a:lnTo>
                  <a:pt x="246" y="236"/>
                </a:lnTo>
                <a:lnTo>
                  <a:pt x="244" y="234"/>
                </a:lnTo>
                <a:lnTo>
                  <a:pt x="242" y="236"/>
                </a:lnTo>
                <a:lnTo>
                  <a:pt x="242" y="238"/>
                </a:lnTo>
                <a:lnTo>
                  <a:pt x="240" y="240"/>
                </a:lnTo>
                <a:lnTo>
                  <a:pt x="234" y="238"/>
                </a:lnTo>
                <a:lnTo>
                  <a:pt x="234" y="236"/>
                </a:lnTo>
                <a:lnTo>
                  <a:pt x="230" y="236"/>
                </a:lnTo>
                <a:lnTo>
                  <a:pt x="228" y="236"/>
                </a:lnTo>
                <a:lnTo>
                  <a:pt x="228" y="238"/>
                </a:lnTo>
                <a:lnTo>
                  <a:pt x="226" y="240"/>
                </a:lnTo>
                <a:lnTo>
                  <a:pt x="220" y="238"/>
                </a:lnTo>
                <a:lnTo>
                  <a:pt x="214" y="234"/>
                </a:lnTo>
                <a:lnTo>
                  <a:pt x="212" y="228"/>
                </a:lnTo>
                <a:lnTo>
                  <a:pt x="210" y="228"/>
                </a:lnTo>
                <a:lnTo>
                  <a:pt x="206" y="224"/>
                </a:lnTo>
                <a:lnTo>
                  <a:pt x="204" y="220"/>
                </a:lnTo>
                <a:lnTo>
                  <a:pt x="202" y="220"/>
                </a:lnTo>
                <a:lnTo>
                  <a:pt x="200" y="222"/>
                </a:lnTo>
                <a:lnTo>
                  <a:pt x="200" y="206"/>
                </a:lnTo>
                <a:lnTo>
                  <a:pt x="200" y="182"/>
                </a:lnTo>
                <a:lnTo>
                  <a:pt x="202" y="170"/>
                </a:lnTo>
                <a:lnTo>
                  <a:pt x="202" y="148"/>
                </a:lnTo>
                <a:lnTo>
                  <a:pt x="202" y="130"/>
                </a:lnTo>
                <a:lnTo>
                  <a:pt x="204" y="108"/>
                </a:lnTo>
                <a:lnTo>
                  <a:pt x="204" y="94"/>
                </a:lnTo>
                <a:lnTo>
                  <a:pt x="206" y="54"/>
                </a:lnTo>
                <a:lnTo>
                  <a:pt x="204" y="54"/>
                </a:lnTo>
                <a:lnTo>
                  <a:pt x="168" y="54"/>
                </a:lnTo>
                <a:lnTo>
                  <a:pt x="140" y="52"/>
                </a:lnTo>
                <a:lnTo>
                  <a:pt x="130" y="52"/>
                </a:lnTo>
                <a:lnTo>
                  <a:pt x="94" y="50"/>
                </a:lnTo>
                <a:lnTo>
                  <a:pt x="64" y="48"/>
                </a:lnTo>
                <a:lnTo>
                  <a:pt x="58" y="48"/>
                </a:lnTo>
                <a:lnTo>
                  <a:pt x="0" y="42"/>
                </a:lnTo>
                <a:lnTo>
                  <a:pt x="2" y="0"/>
                </a:lnTo>
                <a:lnTo>
                  <a:pt x="68" y="6"/>
                </a:lnTo>
                <a:lnTo>
                  <a:pt x="100" y="6"/>
                </a:lnTo>
                <a:lnTo>
                  <a:pt x="134" y="8"/>
                </a:lnTo>
                <a:lnTo>
                  <a:pt x="142" y="8"/>
                </a:lnTo>
                <a:lnTo>
                  <a:pt x="164" y="10"/>
                </a:lnTo>
                <a:lnTo>
                  <a:pt x="202" y="10"/>
                </a:lnTo>
                <a:lnTo>
                  <a:pt x="206" y="12"/>
                </a:lnTo>
                <a:lnTo>
                  <a:pt x="240" y="12"/>
                </a:lnTo>
                <a:lnTo>
                  <a:pt x="246" y="12"/>
                </a:lnTo>
                <a:lnTo>
                  <a:pt x="276" y="16"/>
                </a:lnTo>
                <a:lnTo>
                  <a:pt x="308" y="16"/>
                </a:lnTo>
                <a:lnTo>
                  <a:pt x="322" y="16"/>
                </a:lnTo>
                <a:lnTo>
                  <a:pt x="338" y="16"/>
                </a:lnTo>
                <a:lnTo>
                  <a:pt x="358" y="16"/>
                </a:lnTo>
                <a:lnTo>
                  <a:pt x="382" y="18"/>
                </a:lnTo>
                <a:lnTo>
                  <a:pt x="404" y="18"/>
                </a:lnTo>
                <a:lnTo>
                  <a:pt x="430" y="18"/>
                </a:lnTo>
                <a:lnTo>
                  <a:pt x="446" y="18"/>
                </a:lnTo>
                <a:lnTo>
                  <a:pt x="484" y="18"/>
                </a:lnTo>
                <a:lnTo>
                  <a:pt x="486" y="18"/>
                </a:lnTo>
                <a:lnTo>
                  <a:pt x="498" y="18"/>
                </a:lnTo>
                <a:lnTo>
                  <a:pt x="516" y="18"/>
                </a:lnTo>
                <a:lnTo>
                  <a:pt x="522" y="18"/>
                </a:lnTo>
                <a:lnTo>
                  <a:pt x="546" y="18"/>
                </a:lnTo>
                <a:lnTo>
                  <a:pt x="550" y="18"/>
                </a:lnTo>
                <a:lnTo>
                  <a:pt x="578" y="18"/>
                </a:lnTo>
                <a:lnTo>
                  <a:pt x="578" y="38"/>
                </a:lnTo>
                <a:lnTo>
                  <a:pt x="578" y="46"/>
                </a:lnTo>
                <a:lnTo>
                  <a:pt x="578" y="62"/>
                </a:lnTo>
                <a:lnTo>
                  <a:pt x="580" y="62"/>
                </a:lnTo>
                <a:lnTo>
                  <a:pt x="582" y="88"/>
                </a:lnTo>
                <a:lnTo>
                  <a:pt x="584" y="94"/>
                </a:lnTo>
                <a:lnTo>
                  <a:pt x="590" y="124"/>
                </a:lnTo>
                <a:lnTo>
                  <a:pt x="590" y="134"/>
                </a:lnTo>
                <a:lnTo>
                  <a:pt x="594" y="156"/>
                </a:lnTo>
                <a:lnTo>
                  <a:pt x="594" y="194"/>
                </a:lnTo>
                <a:close/>
              </a:path>
            </a:pathLst>
          </a:custGeom>
          <a:solidFill>
            <a:srgbClr val="FF99CC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89" name="Freeform 291"/>
          <p:cNvSpPr>
            <a:spLocks noEditPoints="1"/>
          </p:cNvSpPr>
          <p:nvPr/>
        </p:nvSpPr>
        <p:spPr bwMode="auto">
          <a:xfrm>
            <a:off x="6145213" y="2997200"/>
            <a:ext cx="1155700" cy="504825"/>
          </a:xfrm>
          <a:custGeom>
            <a:avLst/>
            <a:gdLst>
              <a:gd name="T0" fmla="*/ 7226927 w 608"/>
              <a:gd name="T1" fmla="*/ 756375881 h 266"/>
              <a:gd name="T2" fmla="*/ 57809711 w 608"/>
              <a:gd name="T3" fmla="*/ 734765196 h 266"/>
              <a:gd name="T4" fmla="*/ 93940542 w 608"/>
              <a:gd name="T5" fmla="*/ 669933140 h 266"/>
              <a:gd name="T6" fmla="*/ 166204106 w 608"/>
              <a:gd name="T7" fmla="*/ 641118261 h 266"/>
              <a:gd name="T8" fmla="*/ 231240744 w 608"/>
              <a:gd name="T9" fmla="*/ 612305279 h 266"/>
              <a:gd name="T10" fmla="*/ 281823528 w 608"/>
              <a:gd name="T11" fmla="*/ 561879714 h 266"/>
              <a:gd name="T12" fmla="*/ 317954359 w 608"/>
              <a:gd name="T13" fmla="*/ 504249955 h 266"/>
              <a:gd name="T14" fmla="*/ 375765971 w 608"/>
              <a:gd name="T15" fmla="*/ 461028584 h 266"/>
              <a:gd name="T16" fmla="*/ 397442949 w 608"/>
              <a:gd name="T17" fmla="*/ 482639270 h 266"/>
              <a:gd name="T18" fmla="*/ 455254561 w 608"/>
              <a:gd name="T19" fmla="*/ 425011408 h 266"/>
              <a:gd name="T20" fmla="*/ 513064271 w 608"/>
              <a:gd name="T21" fmla="*/ 425011408 h 266"/>
              <a:gd name="T22" fmla="*/ 592552861 w 608"/>
              <a:gd name="T23" fmla="*/ 345770964 h 266"/>
              <a:gd name="T24" fmla="*/ 592552861 w 608"/>
              <a:gd name="T25" fmla="*/ 288143103 h 266"/>
              <a:gd name="T26" fmla="*/ 859924436 w 608"/>
              <a:gd name="T27" fmla="*/ 230515241 h 266"/>
              <a:gd name="T28" fmla="*/ 1199557675 w 608"/>
              <a:gd name="T29" fmla="*/ 165683185 h 266"/>
              <a:gd name="T30" fmla="*/ 1423571491 w 608"/>
              <a:gd name="T31" fmla="*/ 129664111 h 266"/>
              <a:gd name="T32" fmla="*/ 1698169993 w 608"/>
              <a:gd name="T33" fmla="*/ 72036250 h 266"/>
              <a:gd name="T34" fmla="*/ 1958314642 w 608"/>
              <a:gd name="T35" fmla="*/ 21610685 h 266"/>
              <a:gd name="T36" fmla="*/ 1994445473 w 608"/>
              <a:gd name="T37" fmla="*/ 50425565 h 266"/>
              <a:gd name="T38" fmla="*/ 2073934063 w 608"/>
              <a:gd name="T39" fmla="*/ 151274797 h 266"/>
              <a:gd name="T40" fmla="*/ 2008897426 w 608"/>
              <a:gd name="T41" fmla="*/ 86442741 h 266"/>
              <a:gd name="T42" fmla="*/ 1987218547 w 608"/>
              <a:gd name="T43" fmla="*/ 136868306 h 266"/>
              <a:gd name="T44" fmla="*/ 1900504931 w 608"/>
              <a:gd name="T45" fmla="*/ 187293871 h 266"/>
              <a:gd name="T46" fmla="*/ 1864372199 w 608"/>
              <a:gd name="T47" fmla="*/ 201700362 h 266"/>
              <a:gd name="T48" fmla="*/ 1770431656 w 608"/>
              <a:gd name="T49" fmla="*/ 108053426 h 266"/>
              <a:gd name="T50" fmla="*/ 1857147173 w 608"/>
              <a:gd name="T51" fmla="*/ 216106852 h 266"/>
              <a:gd name="T52" fmla="*/ 1972766594 w 608"/>
              <a:gd name="T53" fmla="*/ 201700362 h 266"/>
              <a:gd name="T54" fmla="*/ 2008897426 w 608"/>
              <a:gd name="T55" fmla="*/ 288143103 h 266"/>
              <a:gd name="T56" fmla="*/ 2095612942 w 608"/>
              <a:gd name="T57" fmla="*/ 208904556 h 266"/>
              <a:gd name="T58" fmla="*/ 2023351279 w 608"/>
              <a:gd name="T59" fmla="*/ 396196529 h 266"/>
              <a:gd name="T60" fmla="*/ 1922183810 w 608"/>
              <a:gd name="T61" fmla="*/ 338568667 h 266"/>
              <a:gd name="T62" fmla="*/ 1777658583 w 608"/>
              <a:gd name="T63" fmla="*/ 374585844 h 266"/>
              <a:gd name="T64" fmla="*/ 1936635763 w 608"/>
              <a:gd name="T65" fmla="*/ 425011408 h 266"/>
              <a:gd name="T66" fmla="*/ 1922183810 w 608"/>
              <a:gd name="T67" fmla="*/ 518658344 h 266"/>
              <a:gd name="T68" fmla="*/ 1806562488 w 608"/>
              <a:gd name="T69" fmla="*/ 518658344 h 266"/>
              <a:gd name="T70" fmla="*/ 1922183810 w 608"/>
              <a:gd name="T71" fmla="*/ 533064835 h 266"/>
              <a:gd name="T72" fmla="*/ 2016124352 w 608"/>
              <a:gd name="T73" fmla="*/ 511454149 h 266"/>
              <a:gd name="T74" fmla="*/ 1813789415 w 608"/>
              <a:gd name="T75" fmla="*/ 619507576 h 266"/>
              <a:gd name="T76" fmla="*/ 1719846972 w 608"/>
              <a:gd name="T77" fmla="*/ 741969391 h 266"/>
              <a:gd name="T78" fmla="*/ 1662037261 w 608"/>
              <a:gd name="T79" fmla="*/ 871633502 h 266"/>
              <a:gd name="T80" fmla="*/ 1488608129 w 608"/>
              <a:gd name="T81" fmla="*/ 943669752 h 266"/>
              <a:gd name="T82" fmla="*/ 1112842158 w 608"/>
              <a:gd name="T83" fmla="*/ 734765196 h 266"/>
              <a:gd name="T84" fmla="*/ 874376389 w 608"/>
              <a:gd name="T85" fmla="*/ 720358705 h 266"/>
              <a:gd name="T86" fmla="*/ 823793605 w 608"/>
              <a:gd name="T87" fmla="*/ 691543826 h 266"/>
              <a:gd name="T88" fmla="*/ 628683693 w 608"/>
              <a:gd name="T89" fmla="*/ 691543826 h 266"/>
              <a:gd name="T90" fmla="*/ 498610418 w 608"/>
              <a:gd name="T91" fmla="*/ 720358705 h 266"/>
              <a:gd name="T92" fmla="*/ 455254561 w 608"/>
              <a:gd name="T93" fmla="*/ 727561002 h 266"/>
              <a:gd name="T94" fmla="*/ 404669876 w 608"/>
              <a:gd name="T95" fmla="*/ 756375881 h 266"/>
              <a:gd name="T96" fmla="*/ 202334938 w 608"/>
              <a:gd name="T97" fmla="*/ 814003743 h 266"/>
              <a:gd name="T98" fmla="*/ 1987218547 w 608"/>
              <a:gd name="T99" fmla="*/ 14406491 h 266"/>
              <a:gd name="T100" fmla="*/ 1979993521 w 608"/>
              <a:gd name="T101" fmla="*/ 14406491 h 266"/>
              <a:gd name="T102" fmla="*/ 2095612942 w 608"/>
              <a:gd name="T103" fmla="*/ 151274797 h 266"/>
              <a:gd name="T104" fmla="*/ 2147483647 w 608"/>
              <a:gd name="T105" fmla="*/ 230515241 h 266"/>
              <a:gd name="T106" fmla="*/ 2147483647 w 608"/>
              <a:gd name="T107" fmla="*/ 374585844 h 266"/>
              <a:gd name="T108" fmla="*/ 2117291821 w 608"/>
              <a:gd name="T109" fmla="*/ 425011408 h 266"/>
              <a:gd name="T110" fmla="*/ 2081160990 w 608"/>
              <a:gd name="T111" fmla="*/ 468232779 h 26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608" h="266">
                <a:moveTo>
                  <a:pt x="22" y="232"/>
                </a:moveTo>
                <a:lnTo>
                  <a:pt x="14" y="234"/>
                </a:lnTo>
                <a:lnTo>
                  <a:pt x="0" y="234"/>
                </a:lnTo>
                <a:lnTo>
                  <a:pt x="0" y="216"/>
                </a:lnTo>
                <a:lnTo>
                  <a:pt x="2" y="210"/>
                </a:lnTo>
                <a:lnTo>
                  <a:pt x="6" y="210"/>
                </a:lnTo>
                <a:lnTo>
                  <a:pt x="12" y="210"/>
                </a:lnTo>
                <a:lnTo>
                  <a:pt x="16" y="208"/>
                </a:lnTo>
                <a:lnTo>
                  <a:pt x="16" y="206"/>
                </a:lnTo>
                <a:lnTo>
                  <a:pt x="16" y="204"/>
                </a:lnTo>
                <a:lnTo>
                  <a:pt x="18" y="200"/>
                </a:lnTo>
                <a:lnTo>
                  <a:pt x="16" y="196"/>
                </a:lnTo>
                <a:lnTo>
                  <a:pt x="20" y="192"/>
                </a:lnTo>
                <a:lnTo>
                  <a:pt x="22" y="190"/>
                </a:lnTo>
                <a:lnTo>
                  <a:pt x="26" y="186"/>
                </a:lnTo>
                <a:lnTo>
                  <a:pt x="28" y="186"/>
                </a:lnTo>
                <a:lnTo>
                  <a:pt x="32" y="180"/>
                </a:lnTo>
                <a:lnTo>
                  <a:pt x="38" y="178"/>
                </a:lnTo>
                <a:lnTo>
                  <a:pt x="42" y="178"/>
                </a:lnTo>
                <a:lnTo>
                  <a:pt x="46" y="178"/>
                </a:lnTo>
                <a:lnTo>
                  <a:pt x="50" y="178"/>
                </a:lnTo>
                <a:lnTo>
                  <a:pt x="52" y="174"/>
                </a:lnTo>
                <a:lnTo>
                  <a:pt x="58" y="172"/>
                </a:lnTo>
                <a:lnTo>
                  <a:pt x="60" y="170"/>
                </a:lnTo>
                <a:lnTo>
                  <a:pt x="64" y="170"/>
                </a:lnTo>
                <a:lnTo>
                  <a:pt x="66" y="164"/>
                </a:lnTo>
                <a:lnTo>
                  <a:pt x="66" y="162"/>
                </a:lnTo>
                <a:lnTo>
                  <a:pt x="72" y="160"/>
                </a:lnTo>
                <a:lnTo>
                  <a:pt x="74" y="158"/>
                </a:lnTo>
                <a:lnTo>
                  <a:pt x="78" y="156"/>
                </a:lnTo>
                <a:lnTo>
                  <a:pt x="82" y="156"/>
                </a:lnTo>
                <a:lnTo>
                  <a:pt x="86" y="152"/>
                </a:lnTo>
                <a:lnTo>
                  <a:pt x="88" y="146"/>
                </a:lnTo>
                <a:lnTo>
                  <a:pt x="88" y="142"/>
                </a:lnTo>
                <a:lnTo>
                  <a:pt x="88" y="140"/>
                </a:lnTo>
                <a:lnTo>
                  <a:pt x="90" y="140"/>
                </a:lnTo>
                <a:lnTo>
                  <a:pt x="94" y="142"/>
                </a:lnTo>
                <a:lnTo>
                  <a:pt x="96" y="136"/>
                </a:lnTo>
                <a:lnTo>
                  <a:pt x="96" y="134"/>
                </a:lnTo>
                <a:lnTo>
                  <a:pt x="104" y="128"/>
                </a:lnTo>
                <a:lnTo>
                  <a:pt x="106" y="128"/>
                </a:lnTo>
                <a:lnTo>
                  <a:pt x="108" y="130"/>
                </a:lnTo>
                <a:lnTo>
                  <a:pt x="108" y="132"/>
                </a:lnTo>
                <a:lnTo>
                  <a:pt x="108" y="134"/>
                </a:lnTo>
                <a:lnTo>
                  <a:pt x="110" y="134"/>
                </a:lnTo>
                <a:lnTo>
                  <a:pt x="116" y="132"/>
                </a:lnTo>
                <a:lnTo>
                  <a:pt x="118" y="132"/>
                </a:lnTo>
                <a:lnTo>
                  <a:pt x="120" y="122"/>
                </a:lnTo>
                <a:lnTo>
                  <a:pt x="122" y="120"/>
                </a:lnTo>
                <a:lnTo>
                  <a:pt x="126" y="118"/>
                </a:lnTo>
                <a:lnTo>
                  <a:pt x="128" y="118"/>
                </a:lnTo>
                <a:lnTo>
                  <a:pt x="134" y="116"/>
                </a:lnTo>
                <a:lnTo>
                  <a:pt x="136" y="116"/>
                </a:lnTo>
                <a:lnTo>
                  <a:pt x="140" y="118"/>
                </a:lnTo>
                <a:lnTo>
                  <a:pt x="142" y="118"/>
                </a:lnTo>
                <a:lnTo>
                  <a:pt x="144" y="114"/>
                </a:lnTo>
                <a:lnTo>
                  <a:pt x="150" y="102"/>
                </a:lnTo>
                <a:lnTo>
                  <a:pt x="152" y="100"/>
                </a:lnTo>
                <a:lnTo>
                  <a:pt x="156" y="96"/>
                </a:lnTo>
                <a:lnTo>
                  <a:pt x="164" y="96"/>
                </a:lnTo>
                <a:lnTo>
                  <a:pt x="166" y="94"/>
                </a:lnTo>
                <a:lnTo>
                  <a:pt x="162" y="94"/>
                </a:lnTo>
                <a:lnTo>
                  <a:pt x="162" y="88"/>
                </a:lnTo>
                <a:lnTo>
                  <a:pt x="164" y="82"/>
                </a:lnTo>
                <a:lnTo>
                  <a:pt x="164" y="80"/>
                </a:lnTo>
                <a:lnTo>
                  <a:pt x="164" y="72"/>
                </a:lnTo>
                <a:lnTo>
                  <a:pt x="186" y="70"/>
                </a:lnTo>
                <a:lnTo>
                  <a:pt x="216" y="66"/>
                </a:lnTo>
                <a:lnTo>
                  <a:pt x="222" y="66"/>
                </a:lnTo>
                <a:lnTo>
                  <a:pt x="238" y="64"/>
                </a:lnTo>
                <a:lnTo>
                  <a:pt x="248" y="60"/>
                </a:lnTo>
                <a:lnTo>
                  <a:pt x="276" y="58"/>
                </a:lnTo>
                <a:lnTo>
                  <a:pt x="298" y="54"/>
                </a:lnTo>
                <a:lnTo>
                  <a:pt x="314" y="52"/>
                </a:lnTo>
                <a:lnTo>
                  <a:pt x="332" y="46"/>
                </a:lnTo>
                <a:lnTo>
                  <a:pt x="336" y="46"/>
                </a:lnTo>
                <a:lnTo>
                  <a:pt x="362" y="42"/>
                </a:lnTo>
                <a:lnTo>
                  <a:pt x="364" y="42"/>
                </a:lnTo>
                <a:lnTo>
                  <a:pt x="384" y="38"/>
                </a:lnTo>
                <a:lnTo>
                  <a:pt x="394" y="36"/>
                </a:lnTo>
                <a:lnTo>
                  <a:pt x="412" y="34"/>
                </a:lnTo>
                <a:lnTo>
                  <a:pt x="422" y="30"/>
                </a:lnTo>
                <a:lnTo>
                  <a:pt x="430" y="28"/>
                </a:lnTo>
                <a:lnTo>
                  <a:pt x="460" y="22"/>
                </a:lnTo>
                <a:lnTo>
                  <a:pt x="470" y="20"/>
                </a:lnTo>
                <a:lnTo>
                  <a:pt x="488" y="16"/>
                </a:lnTo>
                <a:lnTo>
                  <a:pt x="512" y="12"/>
                </a:lnTo>
                <a:lnTo>
                  <a:pt x="516" y="10"/>
                </a:lnTo>
                <a:lnTo>
                  <a:pt x="528" y="8"/>
                </a:lnTo>
                <a:lnTo>
                  <a:pt x="542" y="6"/>
                </a:lnTo>
                <a:lnTo>
                  <a:pt x="548" y="6"/>
                </a:lnTo>
                <a:lnTo>
                  <a:pt x="548" y="8"/>
                </a:lnTo>
                <a:lnTo>
                  <a:pt x="546" y="10"/>
                </a:lnTo>
                <a:lnTo>
                  <a:pt x="556" y="14"/>
                </a:lnTo>
                <a:lnTo>
                  <a:pt x="552" y="14"/>
                </a:lnTo>
                <a:lnTo>
                  <a:pt x="558" y="20"/>
                </a:lnTo>
                <a:lnTo>
                  <a:pt x="558" y="14"/>
                </a:lnTo>
                <a:lnTo>
                  <a:pt x="560" y="20"/>
                </a:lnTo>
                <a:lnTo>
                  <a:pt x="572" y="38"/>
                </a:lnTo>
                <a:lnTo>
                  <a:pt x="574" y="42"/>
                </a:lnTo>
                <a:lnTo>
                  <a:pt x="568" y="40"/>
                </a:lnTo>
                <a:lnTo>
                  <a:pt x="562" y="28"/>
                </a:lnTo>
                <a:lnTo>
                  <a:pt x="560" y="28"/>
                </a:lnTo>
                <a:lnTo>
                  <a:pt x="560" y="26"/>
                </a:lnTo>
                <a:lnTo>
                  <a:pt x="556" y="24"/>
                </a:lnTo>
                <a:lnTo>
                  <a:pt x="560" y="34"/>
                </a:lnTo>
                <a:lnTo>
                  <a:pt x="560" y="36"/>
                </a:lnTo>
                <a:lnTo>
                  <a:pt x="542" y="26"/>
                </a:lnTo>
                <a:lnTo>
                  <a:pt x="542" y="28"/>
                </a:lnTo>
                <a:lnTo>
                  <a:pt x="550" y="38"/>
                </a:lnTo>
                <a:lnTo>
                  <a:pt x="548" y="40"/>
                </a:lnTo>
                <a:lnTo>
                  <a:pt x="542" y="40"/>
                </a:lnTo>
                <a:lnTo>
                  <a:pt x="536" y="38"/>
                </a:lnTo>
                <a:lnTo>
                  <a:pt x="538" y="44"/>
                </a:lnTo>
                <a:lnTo>
                  <a:pt x="526" y="52"/>
                </a:lnTo>
                <a:lnTo>
                  <a:pt x="530" y="52"/>
                </a:lnTo>
                <a:lnTo>
                  <a:pt x="526" y="58"/>
                </a:lnTo>
                <a:lnTo>
                  <a:pt x="520" y="58"/>
                </a:lnTo>
                <a:lnTo>
                  <a:pt x="516" y="54"/>
                </a:lnTo>
                <a:lnTo>
                  <a:pt x="516" y="56"/>
                </a:lnTo>
                <a:lnTo>
                  <a:pt x="512" y="56"/>
                </a:lnTo>
                <a:lnTo>
                  <a:pt x="510" y="46"/>
                </a:lnTo>
                <a:lnTo>
                  <a:pt x="510" y="36"/>
                </a:lnTo>
                <a:lnTo>
                  <a:pt x="502" y="30"/>
                </a:lnTo>
                <a:lnTo>
                  <a:pt x="490" y="30"/>
                </a:lnTo>
                <a:lnTo>
                  <a:pt x="504" y="36"/>
                </a:lnTo>
                <a:lnTo>
                  <a:pt x="506" y="38"/>
                </a:lnTo>
                <a:lnTo>
                  <a:pt x="504" y="42"/>
                </a:lnTo>
                <a:lnTo>
                  <a:pt x="506" y="50"/>
                </a:lnTo>
                <a:lnTo>
                  <a:pt x="514" y="60"/>
                </a:lnTo>
                <a:lnTo>
                  <a:pt x="512" y="68"/>
                </a:lnTo>
                <a:lnTo>
                  <a:pt x="514" y="66"/>
                </a:lnTo>
                <a:lnTo>
                  <a:pt x="532" y="58"/>
                </a:lnTo>
                <a:lnTo>
                  <a:pt x="536" y="64"/>
                </a:lnTo>
                <a:lnTo>
                  <a:pt x="546" y="56"/>
                </a:lnTo>
                <a:lnTo>
                  <a:pt x="556" y="56"/>
                </a:lnTo>
                <a:lnTo>
                  <a:pt x="560" y="58"/>
                </a:lnTo>
                <a:lnTo>
                  <a:pt x="560" y="72"/>
                </a:lnTo>
                <a:lnTo>
                  <a:pt x="564" y="80"/>
                </a:lnTo>
                <a:lnTo>
                  <a:pt x="556" y="80"/>
                </a:lnTo>
                <a:lnTo>
                  <a:pt x="560" y="82"/>
                </a:lnTo>
                <a:lnTo>
                  <a:pt x="564" y="80"/>
                </a:lnTo>
                <a:lnTo>
                  <a:pt x="564" y="60"/>
                </a:lnTo>
                <a:lnTo>
                  <a:pt x="574" y="54"/>
                </a:lnTo>
                <a:lnTo>
                  <a:pt x="580" y="58"/>
                </a:lnTo>
                <a:lnTo>
                  <a:pt x="586" y="74"/>
                </a:lnTo>
                <a:lnTo>
                  <a:pt x="582" y="84"/>
                </a:lnTo>
                <a:lnTo>
                  <a:pt x="574" y="82"/>
                </a:lnTo>
                <a:lnTo>
                  <a:pt x="566" y="102"/>
                </a:lnTo>
                <a:lnTo>
                  <a:pt x="560" y="110"/>
                </a:lnTo>
                <a:lnTo>
                  <a:pt x="536" y="106"/>
                </a:lnTo>
                <a:lnTo>
                  <a:pt x="534" y="104"/>
                </a:lnTo>
                <a:lnTo>
                  <a:pt x="538" y="100"/>
                </a:lnTo>
                <a:lnTo>
                  <a:pt x="538" y="96"/>
                </a:lnTo>
                <a:lnTo>
                  <a:pt x="532" y="94"/>
                </a:lnTo>
                <a:lnTo>
                  <a:pt x="534" y="98"/>
                </a:lnTo>
                <a:lnTo>
                  <a:pt x="526" y="100"/>
                </a:lnTo>
                <a:lnTo>
                  <a:pt x="528" y="106"/>
                </a:lnTo>
                <a:lnTo>
                  <a:pt x="522" y="112"/>
                </a:lnTo>
                <a:lnTo>
                  <a:pt x="492" y="104"/>
                </a:lnTo>
                <a:lnTo>
                  <a:pt x="502" y="114"/>
                </a:lnTo>
                <a:lnTo>
                  <a:pt x="526" y="116"/>
                </a:lnTo>
                <a:lnTo>
                  <a:pt x="532" y="120"/>
                </a:lnTo>
                <a:lnTo>
                  <a:pt x="532" y="118"/>
                </a:lnTo>
                <a:lnTo>
                  <a:pt x="536" y="118"/>
                </a:lnTo>
                <a:lnTo>
                  <a:pt x="538" y="120"/>
                </a:lnTo>
                <a:lnTo>
                  <a:pt x="532" y="130"/>
                </a:lnTo>
                <a:lnTo>
                  <a:pt x="534" y="132"/>
                </a:lnTo>
                <a:lnTo>
                  <a:pt x="534" y="140"/>
                </a:lnTo>
                <a:lnTo>
                  <a:pt x="532" y="144"/>
                </a:lnTo>
                <a:lnTo>
                  <a:pt x="520" y="148"/>
                </a:lnTo>
                <a:lnTo>
                  <a:pt x="514" y="146"/>
                </a:lnTo>
                <a:lnTo>
                  <a:pt x="512" y="144"/>
                </a:lnTo>
                <a:lnTo>
                  <a:pt x="504" y="144"/>
                </a:lnTo>
                <a:lnTo>
                  <a:pt x="500" y="144"/>
                </a:lnTo>
                <a:lnTo>
                  <a:pt x="500" y="146"/>
                </a:lnTo>
                <a:lnTo>
                  <a:pt x="510" y="146"/>
                </a:lnTo>
                <a:lnTo>
                  <a:pt x="516" y="156"/>
                </a:lnTo>
                <a:lnTo>
                  <a:pt x="536" y="152"/>
                </a:lnTo>
                <a:lnTo>
                  <a:pt x="532" y="148"/>
                </a:lnTo>
                <a:lnTo>
                  <a:pt x="544" y="146"/>
                </a:lnTo>
                <a:lnTo>
                  <a:pt x="548" y="142"/>
                </a:lnTo>
                <a:lnTo>
                  <a:pt x="550" y="146"/>
                </a:lnTo>
                <a:lnTo>
                  <a:pt x="556" y="146"/>
                </a:lnTo>
                <a:lnTo>
                  <a:pt x="558" y="142"/>
                </a:lnTo>
                <a:lnTo>
                  <a:pt x="558" y="144"/>
                </a:lnTo>
                <a:lnTo>
                  <a:pt x="550" y="160"/>
                </a:lnTo>
                <a:lnTo>
                  <a:pt x="542" y="170"/>
                </a:lnTo>
                <a:lnTo>
                  <a:pt x="512" y="176"/>
                </a:lnTo>
                <a:lnTo>
                  <a:pt x="502" y="172"/>
                </a:lnTo>
                <a:lnTo>
                  <a:pt x="506" y="178"/>
                </a:lnTo>
                <a:lnTo>
                  <a:pt x="504" y="180"/>
                </a:lnTo>
                <a:lnTo>
                  <a:pt x="482" y="204"/>
                </a:lnTo>
                <a:lnTo>
                  <a:pt x="480" y="208"/>
                </a:lnTo>
                <a:lnTo>
                  <a:pt x="476" y="206"/>
                </a:lnTo>
                <a:lnTo>
                  <a:pt x="476" y="208"/>
                </a:lnTo>
                <a:lnTo>
                  <a:pt x="470" y="220"/>
                </a:lnTo>
                <a:lnTo>
                  <a:pt x="462" y="232"/>
                </a:lnTo>
                <a:lnTo>
                  <a:pt x="462" y="240"/>
                </a:lnTo>
                <a:lnTo>
                  <a:pt x="460" y="242"/>
                </a:lnTo>
                <a:lnTo>
                  <a:pt x="456" y="232"/>
                </a:lnTo>
                <a:lnTo>
                  <a:pt x="460" y="250"/>
                </a:lnTo>
                <a:lnTo>
                  <a:pt x="456" y="256"/>
                </a:lnTo>
                <a:lnTo>
                  <a:pt x="416" y="266"/>
                </a:lnTo>
                <a:lnTo>
                  <a:pt x="412" y="262"/>
                </a:lnTo>
                <a:lnTo>
                  <a:pt x="376" y="236"/>
                </a:lnTo>
                <a:lnTo>
                  <a:pt x="346" y="216"/>
                </a:lnTo>
                <a:lnTo>
                  <a:pt x="346" y="212"/>
                </a:lnTo>
                <a:lnTo>
                  <a:pt x="326" y="202"/>
                </a:lnTo>
                <a:lnTo>
                  <a:pt x="308" y="204"/>
                </a:lnTo>
                <a:lnTo>
                  <a:pt x="280" y="208"/>
                </a:lnTo>
                <a:lnTo>
                  <a:pt x="264" y="210"/>
                </a:lnTo>
                <a:lnTo>
                  <a:pt x="248" y="216"/>
                </a:lnTo>
                <a:lnTo>
                  <a:pt x="246" y="204"/>
                </a:lnTo>
                <a:lnTo>
                  <a:pt x="242" y="200"/>
                </a:lnTo>
                <a:lnTo>
                  <a:pt x="238" y="194"/>
                </a:lnTo>
                <a:lnTo>
                  <a:pt x="234" y="192"/>
                </a:lnTo>
                <a:lnTo>
                  <a:pt x="228" y="196"/>
                </a:lnTo>
                <a:lnTo>
                  <a:pt x="226" y="196"/>
                </a:lnTo>
                <a:lnTo>
                  <a:pt x="228" y="192"/>
                </a:lnTo>
                <a:lnTo>
                  <a:pt x="226" y="190"/>
                </a:lnTo>
                <a:lnTo>
                  <a:pt x="226" y="188"/>
                </a:lnTo>
                <a:lnTo>
                  <a:pt x="208" y="190"/>
                </a:lnTo>
                <a:lnTo>
                  <a:pt x="204" y="190"/>
                </a:lnTo>
                <a:lnTo>
                  <a:pt x="174" y="192"/>
                </a:lnTo>
                <a:lnTo>
                  <a:pt x="168" y="194"/>
                </a:lnTo>
                <a:lnTo>
                  <a:pt x="162" y="194"/>
                </a:lnTo>
                <a:lnTo>
                  <a:pt x="144" y="196"/>
                </a:lnTo>
                <a:lnTo>
                  <a:pt x="140" y="196"/>
                </a:lnTo>
                <a:lnTo>
                  <a:pt x="138" y="200"/>
                </a:lnTo>
                <a:lnTo>
                  <a:pt x="136" y="200"/>
                </a:lnTo>
                <a:lnTo>
                  <a:pt x="134" y="200"/>
                </a:lnTo>
                <a:lnTo>
                  <a:pt x="132" y="196"/>
                </a:lnTo>
                <a:lnTo>
                  <a:pt x="128" y="202"/>
                </a:lnTo>
                <a:lnTo>
                  <a:pt x="126" y="202"/>
                </a:lnTo>
                <a:lnTo>
                  <a:pt x="124" y="204"/>
                </a:lnTo>
                <a:lnTo>
                  <a:pt x="120" y="204"/>
                </a:lnTo>
                <a:lnTo>
                  <a:pt x="116" y="208"/>
                </a:lnTo>
                <a:lnTo>
                  <a:pt x="112" y="208"/>
                </a:lnTo>
                <a:lnTo>
                  <a:pt x="112" y="210"/>
                </a:lnTo>
                <a:lnTo>
                  <a:pt x="106" y="212"/>
                </a:lnTo>
                <a:lnTo>
                  <a:pt x="98" y="216"/>
                </a:lnTo>
                <a:lnTo>
                  <a:pt x="92" y="220"/>
                </a:lnTo>
                <a:lnTo>
                  <a:pt x="86" y="222"/>
                </a:lnTo>
                <a:lnTo>
                  <a:pt x="56" y="226"/>
                </a:lnTo>
                <a:lnTo>
                  <a:pt x="52" y="226"/>
                </a:lnTo>
                <a:lnTo>
                  <a:pt x="28" y="232"/>
                </a:lnTo>
                <a:lnTo>
                  <a:pt x="22" y="232"/>
                </a:lnTo>
                <a:close/>
                <a:moveTo>
                  <a:pt x="548" y="4"/>
                </a:moveTo>
                <a:lnTo>
                  <a:pt x="550" y="4"/>
                </a:lnTo>
                <a:lnTo>
                  <a:pt x="558" y="4"/>
                </a:lnTo>
                <a:lnTo>
                  <a:pt x="558" y="10"/>
                </a:lnTo>
                <a:lnTo>
                  <a:pt x="552" y="10"/>
                </a:lnTo>
                <a:lnTo>
                  <a:pt x="552" y="8"/>
                </a:lnTo>
                <a:lnTo>
                  <a:pt x="548" y="4"/>
                </a:lnTo>
                <a:close/>
                <a:moveTo>
                  <a:pt x="558" y="4"/>
                </a:moveTo>
                <a:lnTo>
                  <a:pt x="558" y="0"/>
                </a:lnTo>
                <a:lnTo>
                  <a:pt x="572" y="28"/>
                </a:lnTo>
                <a:lnTo>
                  <a:pt x="594" y="64"/>
                </a:lnTo>
                <a:lnTo>
                  <a:pt x="580" y="42"/>
                </a:lnTo>
                <a:lnTo>
                  <a:pt x="578" y="42"/>
                </a:lnTo>
                <a:lnTo>
                  <a:pt x="572" y="28"/>
                </a:lnTo>
                <a:lnTo>
                  <a:pt x="558" y="4"/>
                </a:lnTo>
                <a:close/>
                <a:moveTo>
                  <a:pt x="602" y="70"/>
                </a:moveTo>
                <a:lnTo>
                  <a:pt x="596" y="64"/>
                </a:lnTo>
                <a:lnTo>
                  <a:pt x="604" y="74"/>
                </a:lnTo>
                <a:lnTo>
                  <a:pt x="608" y="110"/>
                </a:lnTo>
                <a:lnTo>
                  <a:pt x="592" y="116"/>
                </a:lnTo>
                <a:lnTo>
                  <a:pt x="596" y="112"/>
                </a:lnTo>
                <a:lnTo>
                  <a:pt x="606" y="104"/>
                </a:lnTo>
                <a:lnTo>
                  <a:pt x="604" y="80"/>
                </a:lnTo>
                <a:lnTo>
                  <a:pt x="602" y="70"/>
                </a:lnTo>
                <a:close/>
                <a:moveTo>
                  <a:pt x="576" y="130"/>
                </a:moveTo>
                <a:lnTo>
                  <a:pt x="578" y="126"/>
                </a:lnTo>
                <a:lnTo>
                  <a:pt x="586" y="118"/>
                </a:lnTo>
                <a:lnTo>
                  <a:pt x="592" y="116"/>
                </a:lnTo>
                <a:lnTo>
                  <a:pt x="590" y="118"/>
                </a:lnTo>
                <a:lnTo>
                  <a:pt x="582" y="122"/>
                </a:lnTo>
                <a:lnTo>
                  <a:pt x="578" y="130"/>
                </a:lnTo>
                <a:lnTo>
                  <a:pt x="576" y="130"/>
                </a:lnTo>
                <a:close/>
              </a:path>
            </a:pathLst>
          </a:cu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0" name="Freeform 292"/>
          <p:cNvSpPr>
            <a:spLocks/>
          </p:cNvSpPr>
          <p:nvPr/>
        </p:nvSpPr>
        <p:spPr bwMode="auto">
          <a:xfrm>
            <a:off x="5343525" y="3128963"/>
            <a:ext cx="1117600" cy="385762"/>
          </a:xfrm>
          <a:custGeom>
            <a:avLst/>
            <a:gdLst>
              <a:gd name="T0" fmla="*/ 1582312525 w 588"/>
              <a:gd name="T1" fmla="*/ 488699343 h 202"/>
              <a:gd name="T2" fmla="*/ 1546186295 w 588"/>
              <a:gd name="T3" fmla="*/ 510580833 h 202"/>
              <a:gd name="T4" fmla="*/ 1452258478 w 588"/>
              <a:gd name="T5" fmla="*/ 612697000 h 202"/>
              <a:gd name="T6" fmla="*/ 1286080101 w 588"/>
              <a:gd name="T7" fmla="*/ 627285297 h 202"/>
              <a:gd name="T8" fmla="*/ 1134352596 w 588"/>
              <a:gd name="T9" fmla="*/ 649166787 h 202"/>
              <a:gd name="T10" fmla="*/ 794769456 w 588"/>
              <a:gd name="T11" fmla="*/ 671048277 h 202"/>
              <a:gd name="T12" fmla="*/ 541887747 w 588"/>
              <a:gd name="T13" fmla="*/ 700224870 h 202"/>
              <a:gd name="T14" fmla="*/ 382933856 w 588"/>
              <a:gd name="T15" fmla="*/ 714813167 h 202"/>
              <a:gd name="T16" fmla="*/ 166178377 w 588"/>
              <a:gd name="T17" fmla="*/ 729401463 h 202"/>
              <a:gd name="T18" fmla="*/ 28899844 w 588"/>
              <a:gd name="T19" fmla="*/ 722106360 h 202"/>
              <a:gd name="T20" fmla="*/ 43350716 w 588"/>
              <a:gd name="T21" fmla="*/ 685636573 h 202"/>
              <a:gd name="T22" fmla="*/ 57801588 w 588"/>
              <a:gd name="T23" fmla="*/ 671048277 h 202"/>
              <a:gd name="T24" fmla="*/ 36126230 w 588"/>
              <a:gd name="T25" fmla="*/ 649166787 h 202"/>
              <a:gd name="T26" fmla="*/ 43350716 w 588"/>
              <a:gd name="T27" fmla="*/ 619990193 h 202"/>
              <a:gd name="T28" fmla="*/ 36126230 w 588"/>
              <a:gd name="T29" fmla="*/ 612697000 h 202"/>
              <a:gd name="T30" fmla="*/ 50577102 w 588"/>
              <a:gd name="T31" fmla="*/ 576227213 h 202"/>
              <a:gd name="T32" fmla="*/ 65026073 w 588"/>
              <a:gd name="T33" fmla="*/ 598108703 h 202"/>
              <a:gd name="T34" fmla="*/ 72252460 w 588"/>
              <a:gd name="T35" fmla="*/ 561638917 h 202"/>
              <a:gd name="T36" fmla="*/ 101152303 w 588"/>
              <a:gd name="T37" fmla="*/ 532462323 h 202"/>
              <a:gd name="T38" fmla="*/ 86701431 w 588"/>
              <a:gd name="T39" fmla="*/ 517874027 h 202"/>
              <a:gd name="T40" fmla="*/ 108376789 w 588"/>
              <a:gd name="T41" fmla="*/ 488699343 h 202"/>
              <a:gd name="T42" fmla="*/ 137278533 w 588"/>
              <a:gd name="T43" fmla="*/ 474111047 h 202"/>
              <a:gd name="T44" fmla="*/ 115603176 w 588"/>
              <a:gd name="T45" fmla="*/ 452227647 h 202"/>
              <a:gd name="T46" fmla="*/ 151729405 w 588"/>
              <a:gd name="T47" fmla="*/ 444934453 h 202"/>
              <a:gd name="T48" fmla="*/ 137278533 w 588"/>
              <a:gd name="T49" fmla="*/ 408464667 h 202"/>
              <a:gd name="T50" fmla="*/ 158953891 w 588"/>
              <a:gd name="T51" fmla="*/ 371994880 h 202"/>
              <a:gd name="T52" fmla="*/ 137278533 w 588"/>
              <a:gd name="T53" fmla="*/ 335525093 h 202"/>
              <a:gd name="T54" fmla="*/ 151729405 w 588"/>
              <a:gd name="T55" fmla="*/ 313641693 h 202"/>
              <a:gd name="T56" fmla="*/ 173404763 w 588"/>
              <a:gd name="T57" fmla="*/ 284467010 h 202"/>
              <a:gd name="T58" fmla="*/ 180629249 w 588"/>
              <a:gd name="T59" fmla="*/ 255290417 h 202"/>
              <a:gd name="T60" fmla="*/ 195080121 w 588"/>
              <a:gd name="T61" fmla="*/ 255290417 h 202"/>
              <a:gd name="T62" fmla="*/ 426284571 w 588"/>
              <a:gd name="T63" fmla="*/ 233408927 h 202"/>
              <a:gd name="T64" fmla="*/ 527436875 w 588"/>
              <a:gd name="T65" fmla="*/ 167762547 h 202"/>
              <a:gd name="T66" fmla="*/ 635815565 w 588"/>
              <a:gd name="T67" fmla="*/ 167762547 h 202"/>
              <a:gd name="T68" fmla="*/ 852571044 w 588"/>
              <a:gd name="T69" fmla="*/ 153174250 h 202"/>
              <a:gd name="T70" fmla="*/ 1047649264 w 588"/>
              <a:gd name="T71" fmla="*/ 131292760 h 202"/>
              <a:gd name="T72" fmla="*/ 1221054027 w 588"/>
              <a:gd name="T73" fmla="*/ 116704463 h 202"/>
              <a:gd name="T74" fmla="*/ 1473935736 w 588"/>
              <a:gd name="T75" fmla="*/ 94822973 h 202"/>
              <a:gd name="T76" fmla="*/ 1625663241 w 588"/>
              <a:gd name="T77" fmla="*/ 72939573 h 202"/>
              <a:gd name="T78" fmla="*/ 1734041931 w 588"/>
              <a:gd name="T79" fmla="*/ 58351277 h 202"/>
              <a:gd name="T80" fmla="*/ 1965246381 w 588"/>
              <a:gd name="T81" fmla="*/ 36469787 h 202"/>
              <a:gd name="T82" fmla="*/ 2059174199 w 588"/>
              <a:gd name="T83" fmla="*/ 7293193 h 202"/>
              <a:gd name="T84" fmla="*/ 2116975786 w 588"/>
              <a:gd name="T85" fmla="*/ 36469787 h 202"/>
              <a:gd name="T86" fmla="*/ 2124200272 w 588"/>
              <a:gd name="T87" fmla="*/ 87527870 h 202"/>
              <a:gd name="T88" fmla="*/ 2066398684 w 588"/>
              <a:gd name="T89" fmla="*/ 116704463 h 202"/>
              <a:gd name="T90" fmla="*/ 2015823483 w 588"/>
              <a:gd name="T91" fmla="*/ 167762547 h 202"/>
              <a:gd name="T92" fmla="*/ 1965246381 w 588"/>
              <a:gd name="T93" fmla="*/ 182350843 h 202"/>
              <a:gd name="T94" fmla="*/ 1921895665 w 588"/>
              <a:gd name="T95" fmla="*/ 233408927 h 202"/>
              <a:gd name="T96" fmla="*/ 1907444793 w 588"/>
              <a:gd name="T97" fmla="*/ 211525527 h 202"/>
              <a:gd name="T98" fmla="*/ 1864094078 w 588"/>
              <a:gd name="T99" fmla="*/ 262583610 h 202"/>
              <a:gd name="T100" fmla="*/ 1842418720 w 588"/>
              <a:gd name="T101" fmla="*/ 277171907 h 202"/>
              <a:gd name="T102" fmla="*/ 1791841618 w 588"/>
              <a:gd name="T103" fmla="*/ 320936797 h 202"/>
              <a:gd name="T104" fmla="*/ 1755717288 w 588"/>
              <a:gd name="T105" fmla="*/ 364699777 h 202"/>
              <a:gd name="T106" fmla="*/ 1705140186 w 588"/>
              <a:gd name="T107" fmla="*/ 393876370 h 202"/>
              <a:gd name="T108" fmla="*/ 1640114113 w 588"/>
              <a:gd name="T109" fmla="*/ 401169563 h 202"/>
              <a:gd name="T110" fmla="*/ 1596763397 w 588"/>
              <a:gd name="T111" fmla="*/ 444934453 h 202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</a:gdLst>
            <a:ahLst/>
            <a:cxnLst>
              <a:cxn ang="T112">
                <a:pos x="T0" y="T1"/>
              </a:cxn>
              <a:cxn ang="T113">
                <a:pos x="T2" y="T3"/>
              </a:cxn>
              <a:cxn ang="T114">
                <a:pos x="T4" y="T5"/>
              </a:cxn>
              <a:cxn ang="T115">
                <a:pos x="T6" y="T7"/>
              </a:cxn>
              <a:cxn ang="T116">
                <a:pos x="T8" y="T9"/>
              </a:cxn>
              <a:cxn ang="T117">
                <a:pos x="T10" y="T11"/>
              </a:cxn>
              <a:cxn ang="T118">
                <a:pos x="T12" y="T13"/>
              </a:cxn>
              <a:cxn ang="T119">
                <a:pos x="T14" y="T15"/>
              </a:cxn>
              <a:cxn ang="T120">
                <a:pos x="T16" y="T17"/>
              </a:cxn>
              <a:cxn ang="T121">
                <a:pos x="T18" y="T19"/>
              </a:cxn>
              <a:cxn ang="T122">
                <a:pos x="T20" y="T21"/>
              </a:cxn>
              <a:cxn ang="T123">
                <a:pos x="T22" y="T23"/>
              </a:cxn>
              <a:cxn ang="T124">
                <a:pos x="T24" y="T25"/>
              </a:cxn>
              <a:cxn ang="T125">
                <a:pos x="T26" y="T27"/>
              </a:cxn>
              <a:cxn ang="T126">
                <a:pos x="T28" y="T29"/>
              </a:cxn>
              <a:cxn ang="T127">
                <a:pos x="T30" y="T31"/>
              </a:cxn>
              <a:cxn ang="T128">
                <a:pos x="T32" y="T33"/>
              </a:cxn>
              <a:cxn ang="T129">
                <a:pos x="T34" y="T35"/>
              </a:cxn>
              <a:cxn ang="T130">
                <a:pos x="T36" y="T37"/>
              </a:cxn>
              <a:cxn ang="T131">
                <a:pos x="T38" y="T39"/>
              </a:cxn>
              <a:cxn ang="T132">
                <a:pos x="T40" y="T41"/>
              </a:cxn>
              <a:cxn ang="T133">
                <a:pos x="T42" y="T43"/>
              </a:cxn>
              <a:cxn ang="T134">
                <a:pos x="T44" y="T45"/>
              </a:cxn>
              <a:cxn ang="T135">
                <a:pos x="T46" y="T47"/>
              </a:cxn>
              <a:cxn ang="T136">
                <a:pos x="T48" y="T49"/>
              </a:cxn>
              <a:cxn ang="T137">
                <a:pos x="T50" y="T51"/>
              </a:cxn>
              <a:cxn ang="T138">
                <a:pos x="T52" y="T53"/>
              </a:cxn>
              <a:cxn ang="T139">
                <a:pos x="T54" y="T55"/>
              </a:cxn>
              <a:cxn ang="T140">
                <a:pos x="T56" y="T57"/>
              </a:cxn>
              <a:cxn ang="T141">
                <a:pos x="T58" y="T59"/>
              </a:cxn>
              <a:cxn ang="T142">
                <a:pos x="T60" y="T61"/>
              </a:cxn>
              <a:cxn ang="T143">
                <a:pos x="T62" y="T63"/>
              </a:cxn>
              <a:cxn ang="T144">
                <a:pos x="T64" y="T65"/>
              </a:cxn>
              <a:cxn ang="T145">
                <a:pos x="T66" y="T67"/>
              </a:cxn>
              <a:cxn ang="T146">
                <a:pos x="T68" y="T69"/>
              </a:cxn>
              <a:cxn ang="T147">
                <a:pos x="T70" y="T71"/>
              </a:cxn>
              <a:cxn ang="T148">
                <a:pos x="T72" y="T73"/>
              </a:cxn>
              <a:cxn ang="T149">
                <a:pos x="T74" y="T75"/>
              </a:cxn>
              <a:cxn ang="T150">
                <a:pos x="T76" y="T77"/>
              </a:cxn>
              <a:cxn ang="T151">
                <a:pos x="T78" y="T79"/>
              </a:cxn>
              <a:cxn ang="T152">
                <a:pos x="T80" y="T81"/>
              </a:cxn>
              <a:cxn ang="T153">
                <a:pos x="T82" y="T83"/>
              </a:cxn>
              <a:cxn ang="T154">
                <a:pos x="T84" y="T85"/>
              </a:cxn>
              <a:cxn ang="T155">
                <a:pos x="T86" y="T87"/>
              </a:cxn>
              <a:cxn ang="T156">
                <a:pos x="T88" y="T89"/>
              </a:cxn>
              <a:cxn ang="T157">
                <a:pos x="T90" y="T91"/>
              </a:cxn>
              <a:cxn ang="T158">
                <a:pos x="T92" y="T93"/>
              </a:cxn>
              <a:cxn ang="T159">
                <a:pos x="T94" y="T95"/>
              </a:cxn>
              <a:cxn ang="T160">
                <a:pos x="T96" y="T97"/>
              </a:cxn>
              <a:cxn ang="T161">
                <a:pos x="T98" y="T99"/>
              </a:cxn>
              <a:cxn ang="T162">
                <a:pos x="T100" y="T101"/>
              </a:cxn>
              <a:cxn ang="T163">
                <a:pos x="T102" y="T103"/>
              </a:cxn>
              <a:cxn ang="T164">
                <a:pos x="T104" y="T105"/>
              </a:cxn>
              <a:cxn ang="T165">
                <a:pos x="T106" y="T107"/>
              </a:cxn>
              <a:cxn ang="T166">
                <a:pos x="T108" y="T109"/>
              </a:cxn>
              <a:cxn ang="T167">
                <a:pos x="T110" y="T111"/>
              </a:cxn>
            </a:cxnLst>
            <a:rect l="0" t="0" r="r" b="b"/>
            <a:pathLst>
              <a:path w="588" h="202">
                <a:moveTo>
                  <a:pt x="442" y="122"/>
                </a:moveTo>
                <a:lnTo>
                  <a:pt x="438" y="126"/>
                </a:lnTo>
                <a:lnTo>
                  <a:pt x="440" y="130"/>
                </a:lnTo>
                <a:lnTo>
                  <a:pt x="438" y="134"/>
                </a:lnTo>
                <a:lnTo>
                  <a:pt x="438" y="136"/>
                </a:lnTo>
                <a:lnTo>
                  <a:pt x="438" y="138"/>
                </a:lnTo>
                <a:lnTo>
                  <a:pt x="434" y="140"/>
                </a:lnTo>
                <a:lnTo>
                  <a:pt x="428" y="140"/>
                </a:lnTo>
                <a:lnTo>
                  <a:pt x="424" y="140"/>
                </a:lnTo>
                <a:lnTo>
                  <a:pt x="422" y="146"/>
                </a:lnTo>
                <a:lnTo>
                  <a:pt x="422" y="164"/>
                </a:lnTo>
                <a:lnTo>
                  <a:pt x="402" y="168"/>
                </a:lnTo>
                <a:lnTo>
                  <a:pt x="390" y="168"/>
                </a:lnTo>
                <a:lnTo>
                  <a:pt x="388" y="168"/>
                </a:lnTo>
                <a:lnTo>
                  <a:pt x="376" y="170"/>
                </a:lnTo>
                <a:lnTo>
                  <a:pt x="356" y="172"/>
                </a:lnTo>
                <a:lnTo>
                  <a:pt x="348" y="172"/>
                </a:lnTo>
                <a:lnTo>
                  <a:pt x="342" y="172"/>
                </a:lnTo>
                <a:lnTo>
                  <a:pt x="332" y="176"/>
                </a:lnTo>
                <a:lnTo>
                  <a:pt x="314" y="178"/>
                </a:lnTo>
                <a:lnTo>
                  <a:pt x="282" y="180"/>
                </a:lnTo>
                <a:lnTo>
                  <a:pt x="250" y="182"/>
                </a:lnTo>
                <a:lnTo>
                  <a:pt x="244" y="184"/>
                </a:lnTo>
                <a:lnTo>
                  <a:pt x="220" y="184"/>
                </a:lnTo>
                <a:lnTo>
                  <a:pt x="216" y="184"/>
                </a:lnTo>
                <a:lnTo>
                  <a:pt x="192" y="186"/>
                </a:lnTo>
                <a:lnTo>
                  <a:pt x="164" y="188"/>
                </a:lnTo>
                <a:lnTo>
                  <a:pt x="150" y="192"/>
                </a:lnTo>
                <a:lnTo>
                  <a:pt x="138" y="192"/>
                </a:lnTo>
                <a:lnTo>
                  <a:pt x="136" y="194"/>
                </a:lnTo>
                <a:lnTo>
                  <a:pt x="108" y="196"/>
                </a:lnTo>
                <a:lnTo>
                  <a:pt x="106" y="196"/>
                </a:lnTo>
                <a:lnTo>
                  <a:pt x="92" y="196"/>
                </a:lnTo>
                <a:lnTo>
                  <a:pt x="78" y="198"/>
                </a:lnTo>
                <a:lnTo>
                  <a:pt x="70" y="198"/>
                </a:lnTo>
                <a:lnTo>
                  <a:pt x="46" y="200"/>
                </a:lnTo>
                <a:lnTo>
                  <a:pt x="42" y="200"/>
                </a:lnTo>
                <a:lnTo>
                  <a:pt x="0" y="202"/>
                </a:lnTo>
                <a:lnTo>
                  <a:pt x="0" y="198"/>
                </a:lnTo>
                <a:lnTo>
                  <a:pt x="8" y="198"/>
                </a:lnTo>
                <a:lnTo>
                  <a:pt x="10" y="196"/>
                </a:lnTo>
                <a:lnTo>
                  <a:pt x="10" y="194"/>
                </a:lnTo>
                <a:lnTo>
                  <a:pt x="10" y="192"/>
                </a:lnTo>
                <a:lnTo>
                  <a:pt x="12" y="188"/>
                </a:lnTo>
                <a:lnTo>
                  <a:pt x="16" y="192"/>
                </a:lnTo>
                <a:lnTo>
                  <a:pt x="16" y="188"/>
                </a:lnTo>
                <a:lnTo>
                  <a:pt x="16" y="186"/>
                </a:lnTo>
                <a:lnTo>
                  <a:pt x="16" y="184"/>
                </a:lnTo>
                <a:lnTo>
                  <a:pt x="16" y="182"/>
                </a:lnTo>
                <a:lnTo>
                  <a:pt x="14" y="180"/>
                </a:lnTo>
                <a:lnTo>
                  <a:pt x="10" y="180"/>
                </a:lnTo>
                <a:lnTo>
                  <a:pt x="10" y="178"/>
                </a:lnTo>
                <a:lnTo>
                  <a:pt x="10" y="176"/>
                </a:lnTo>
                <a:lnTo>
                  <a:pt x="14" y="176"/>
                </a:lnTo>
                <a:lnTo>
                  <a:pt x="14" y="170"/>
                </a:lnTo>
                <a:lnTo>
                  <a:pt x="12" y="170"/>
                </a:lnTo>
                <a:lnTo>
                  <a:pt x="14" y="168"/>
                </a:lnTo>
                <a:lnTo>
                  <a:pt x="14" y="166"/>
                </a:lnTo>
                <a:lnTo>
                  <a:pt x="12" y="166"/>
                </a:lnTo>
                <a:lnTo>
                  <a:pt x="10" y="168"/>
                </a:lnTo>
                <a:lnTo>
                  <a:pt x="8" y="166"/>
                </a:lnTo>
                <a:lnTo>
                  <a:pt x="10" y="164"/>
                </a:lnTo>
                <a:lnTo>
                  <a:pt x="12" y="162"/>
                </a:lnTo>
                <a:lnTo>
                  <a:pt x="14" y="158"/>
                </a:lnTo>
                <a:lnTo>
                  <a:pt x="14" y="162"/>
                </a:lnTo>
                <a:lnTo>
                  <a:pt x="14" y="164"/>
                </a:lnTo>
                <a:lnTo>
                  <a:pt x="16" y="166"/>
                </a:lnTo>
                <a:lnTo>
                  <a:pt x="18" y="164"/>
                </a:lnTo>
                <a:lnTo>
                  <a:pt x="16" y="156"/>
                </a:lnTo>
                <a:lnTo>
                  <a:pt x="16" y="154"/>
                </a:lnTo>
                <a:lnTo>
                  <a:pt x="20" y="152"/>
                </a:lnTo>
                <a:lnTo>
                  <a:pt x="20" y="154"/>
                </a:lnTo>
                <a:lnTo>
                  <a:pt x="24" y="154"/>
                </a:lnTo>
                <a:lnTo>
                  <a:pt x="26" y="154"/>
                </a:lnTo>
                <a:lnTo>
                  <a:pt x="20" y="150"/>
                </a:lnTo>
                <a:lnTo>
                  <a:pt x="28" y="146"/>
                </a:lnTo>
                <a:lnTo>
                  <a:pt x="30" y="146"/>
                </a:lnTo>
                <a:lnTo>
                  <a:pt x="28" y="142"/>
                </a:lnTo>
                <a:lnTo>
                  <a:pt x="26" y="142"/>
                </a:lnTo>
                <a:lnTo>
                  <a:pt x="24" y="142"/>
                </a:lnTo>
                <a:lnTo>
                  <a:pt x="20" y="138"/>
                </a:lnTo>
                <a:lnTo>
                  <a:pt x="24" y="136"/>
                </a:lnTo>
                <a:lnTo>
                  <a:pt x="28" y="136"/>
                </a:lnTo>
                <a:lnTo>
                  <a:pt x="30" y="134"/>
                </a:lnTo>
                <a:lnTo>
                  <a:pt x="32" y="134"/>
                </a:lnTo>
                <a:lnTo>
                  <a:pt x="32" y="132"/>
                </a:lnTo>
                <a:lnTo>
                  <a:pt x="34" y="130"/>
                </a:lnTo>
                <a:lnTo>
                  <a:pt x="38" y="130"/>
                </a:lnTo>
                <a:lnTo>
                  <a:pt x="40" y="130"/>
                </a:lnTo>
                <a:lnTo>
                  <a:pt x="40" y="126"/>
                </a:lnTo>
                <a:lnTo>
                  <a:pt x="34" y="124"/>
                </a:lnTo>
                <a:lnTo>
                  <a:pt x="32" y="124"/>
                </a:lnTo>
                <a:lnTo>
                  <a:pt x="34" y="122"/>
                </a:lnTo>
                <a:lnTo>
                  <a:pt x="34" y="120"/>
                </a:lnTo>
                <a:lnTo>
                  <a:pt x="38" y="122"/>
                </a:lnTo>
                <a:lnTo>
                  <a:pt x="42" y="122"/>
                </a:lnTo>
                <a:lnTo>
                  <a:pt x="42" y="120"/>
                </a:lnTo>
                <a:lnTo>
                  <a:pt x="40" y="118"/>
                </a:lnTo>
                <a:lnTo>
                  <a:pt x="38" y="116"/>
                </a:lnTo>
                <a:lnTo>
                  <a:pt x="38" y="112"/>
                </a:lnTo>
                <a:lnTo>
                  <a:pt x="38" y="110"/>
                </a:lnTo>
                <a:lnTo>
                  <a:pt x="40" y="106"/>
                </a:lnTo>
                <a:lnTo>
                  <a:pt x="40" y="104"/>
                </a:lnTo>
                <a:lnTo>
                  <a:pt x="44" y="102"/>
                </a:lnTo>
                <a:lnTo>
                  <a:pt x="44" y="100"/>
                </a:lnTo>
                <a:lnTo>
                  <a:pt x="42" y="96"/>
                </a:lnTo>
                <a:lnTo>
                  <a:pt x="38" y="94"/>
                </a:lnTo>
                <a:lnTo>
                  <a:pt x="38" y="92"/>
                </a:lnTo>
                <a:lnTo>
                  <a:pt x="42" y="92"/>
                </a:lnTo>
                <a:lnTo>
                  <a:pt x="46" y="90"/>
                </a:lnTo>
                <a:lnTo>
                  <a:pt x="46" y="88"/>
                </a:lnTo>
                <a:lnTo>
                  <a:pt x="42" y="86"/>
                </a:lnTo>
                <a:lnTo>
                  <a:pt x="42" y="82"/>
                </a:lnTo>
                <a:lnTo>
                  <a:pt x="46" y="82"/>
                </a:lnTo>
                <a:lnTo>
                  <a:pt x="48" y="80"/>
                </a:lnTo>
                <a:lnTo>
                  <a:pt x="48" y="78"/>
                </a:lnTo>
                <a:lnTo>
                  <a:pt x="46" y="74"/>
                </a:lnTo>
                <a:lnTo>
                  <a:pt x="48" y="72"/>
                </a:lnTo>
                <a:lnTo>
                  <a:pt x="46" y="70"/>
                </a:lnTo>
                <a:lnTo>
                  <a:pt x="50" y="70"/>
                </a:lnTo>
                <a:lnTo>
                  <a:pt x="48" y="72"/>
                </a:lnTo>
                <a:lnTo>
                  <a:pt x="50" y="74"/>
                </a:lnTo>
                <a:lnTo>
                  <a:pt x="54" y="74"/>
                </a:lnTo>
                <a:lnTo>
                  <a:pt x="54" y="70"/>
                </a:lnTo>
                <a:lnTo>
                  <a:pt x="60" y="70"/>
                </a:lnTo>
                <a:lnTo>
                  <a:pt x="94" y="66"/>
                </a:lnTo>
                <a:lnTo>
                  <a:pt x="96" y="66"/>
                </a:lnTo>
                <a:lnTo>
                  <a:pt x="118" y="64"/>
                </a:lnTo>
                <a:lnTo>
                  <a:pt x="150" y="62"/>
                </a:lnTo>
                <a:lnTo>
                  <a:pt x="150" y="58"/>
                </a:lnTo>
                <a:lnTo>
                  <a:pt x="148" y="56"/>
                </a:lnTo>
                <a:lnTo>
                  <a:pt x="146" y="46"/>
                </a:lnTo>
                <a:lnTo>
                  <a:pt x="160" y="46"/>
                </a:lnTo>
                <a:lnTo>
                  <a:pt x="162" y="48"/>
                </a:lnTo>
                <a:lnTo>
                  <a:pt x="172" y="46"/>
                </a:lnTo>
                <a:lnTo>
                  <a:pt x="176" y="46"/>
                </a:lnTo>
                <a:lnTo>
                  <a:pt x="196" y="44"/>
                </a:lnTo>
                <a:lnTo>
                  <a:pt x="212" y="44"/>
                </a:lnTo>
                <a:lnTo>
                  <a:pt x="214" y="42"/>
                </a:lnTo>
                <a:lnTo>
                  <a:pt x="236" y="42"/>
                </a:lnTo>
                <a:lnTo>
                  <a:pt x="254" y="40"/>
                </a:lnTo>
                <a:lnTo>
                  <a:pt x="260" y="36"/>
                </a:lnTo>
                <a:lnTo>
                  <a:pt x="274" y="36"/>
                </a:lnTo>
                <a:lnTo>
                  <a:pt x="290" y="36"/>
                </a:lnTo>
                <a:lnTo>
                  <a:pt x="304" y="34"/>
                </a:lnTo>
                <a:lnTo>
                  <a:pt x="328" y="34"/>
                </a:lnTo>
                <a:lnTo>
                  <a:pt x="336" y="32"/>
                </a:lnTo>
                <a:lnTo>
                  <a:pt x="338" y="32"/>
                </a:lnTo>
                <a:lnTo>
                  <a:pt x="358" y="30"/>
                </a:lnTo>
                <a:lnTo>
                  <a:pt x="372" y="30"/>
                </a:lnTo>
                <a:lnTo>
                  <a:pt x="374" y="30"/>
                </a:lnTo>
                <a:lnTo>
                  <a:pt x="408" y="26"/>
                </a:lnTo>
                <a:lnTo>
                  <a:pt x="426" y="24"/>
                </a:lnTo>
                <a:lnTo>
                  <a:pt x="432" y="24"/>
                </a:lnTo>
                <a:lnTo>
                  <a:pt x="448" y="24"/>
                </a:lnTo>
                <a:lnTo>
                  <a:pt x="450" y="20"/>
                </a:lnTo>
                <a:lnTo>
                  <a:pt x="464" y="18"/>
                </a:lnTo>
                <a:lnTo>
                  <a:pt x="478" y="16"/>
                </a:lnTo>
                <a:lnTo>
                  <a:pt x="478" y="18"/>
                </a:lnTo>
                <a:lnTo>
                  <a:pt x="480" y="16"/>
                </a:lnTo>
                <a:lnTo>
                  <a:pt x="496" y="14"/>
                </a:lnTo>
                <a:lnTo>
                  <a:pt x="504" y="14"/>
                </a:lnTo>
                <a:lnTo>
                  <a:pt x="520" y="12"/>
                </a:lnTo>
                <a:lnTo>
                  <a:pt x="544" y="10"/>
                </a:lnTo>
                <a:lnTo>
                  <a:pt x="548" y="6"/>
                </a:lnTo>
                <a:lnTo>
                  <a:pt x="554" y="6"/>
                </a:lnTo>
                <a:lnTo>
                  <a:pt x="570" y="4"/>
                </a:lnTo>
                <a:lnTo>
                  <a:pt x="570" y="2"/>
                </a:lnTo>
                <a:lnTo>
                  <a:pt x="574" y="2"/>
                </a:lnTo>
                <a:lnTo>
                  <a:pt x="588" y="0"/>
                </a:lnTo>
                <a:lnTo>
                  <a:pt x="586" y="2"/>
                </a:lnTo>
                <a:lnTo>
                  <a:pt x="586" y="10"/>
                </a:lnTo>
                <a:lnTo>
                  <a:pt x="586" y="12"/>
                </a:lnTo>
                <a:lnTo>
                  <a:pt x="584" y="18"/>
                </a:lnTo>
                <a:lnTo>
                  <a:pt x="584" y="24"/>
                </a:lnTo>
                <a:lnTo>
                  <a:pt x="588" y="24"/>
                </a:lnTo>
                <a:lnTo>
                  <a:pt x="586" y="26"/>
                </a:lnTo>
                <a:lnTo>
                  <a:pt x="578" y="26"/>
                </a:lnTo>
                <a:lnTo>
                  <a:pt x="574" y="30"/>
                </a:lnTo>
                <a:lnTo>
                  <a:pt x="572" y="32"/>
                </a:lnTo>
                <a:lnTo>
                  <a:pt x="566" y="44"/>
                </a:lnTo>
                <a:lnTo>
                  <a:pt x="564" y="48"/>
                </a:lnTo>
                <a:lnTo>
                  <a:pt x="562" y="48"/>
                </a:lnTo>
                <a:lnTo>
                  <a:pt x="558" y="46"/>
                </a:lnTo>
                <a:lnTo>
                  <a:pt x="556" y="46"/>
                </a:lnTo>
                <a:lnTo>
                  <a:pt x="550" y="48"/>
                </a:lnTo>
                <a:lnTo>
                  <a:pt x="548" y="48"/>
                </a:lnTo>
                <a:lnTo>
                  <a:pt x="544" y="50"/>
                </a:lnTo>
                <a:lnTo>
                  <a:pt x="542" y="52"/>
                </a:lnTo>
                <a:lnTo>
                  <a:pt x="540" y="62"/>
                </a:lnTo>
                <a:lnTo>
                  <a:pt x="538" y="62"/>
                </a:lnTo>
                <a:lnTo>
                  <a:pt x="532" y="64"/>
                </a:lnTo>
                <a:lnTo>
                  <a:pt x="530" y="64"/>
                </a:lnTo>
                <a:lnTo>
                  <a:pt x="530" y="62"/>
                </a:lnTo>
                <a:lnTo>
                  <a:pt x="530" y="60"/>
                </a:lnTo>
                <a:lnTo>
                  <a:pt x="528" y="58"/>
                </a:lnTo>
                <a:lnTo>
                  <a:pt x="526" y="58"/>
                </a:lnTo>
                <a:lnTo>
                  <a:pt x="518" y="64"/>
                </a:lnTo>
                <a:lnTo>
                  <a:pt x="518" y="66"/>
                </a:lnTo>
                <a:lnTo>
                  <a:pt x="516" y="72"/>
                </a:lnTo>
                <a:lnTo>
                  <a:pt x="512" y="70"/>
                </a:lnTo>
                <a:lnTo>
                  <a:pt x="510" y="70"/>
                </a:lnTo>
                <a:lnTo>
                  <a:pt x="510" y="72"/>
                </a:lnTo>
                <a:lnTo>
                  <a:pt x="510" y="76"/>
                </a:lnTo>
                <a:lnTo>
                  <a:pt x="508" y="82"/>
                </a:lnTo>
                <a:lnTo>
                  <a:pt x="504" y="86"/>
                </a:lnTo>
                <a:lnTo>
                  <a:pt x="500" y="86"/>
                </a:lnTo>
                <a:lnTo>
                  <a:pt x="496" y="88"/>
                </a:lnTo>
                <a:lnTo>
                  <a:pt x="494" y="90"/>
                </a:lnTo>
                <a:lnTo>
                  <a:pt x="488" y="92"/>
                </a:lnTo>
                <a:lnTo>
                  <a:pt x="488" y="94"/>
                </a:lnTo>
                <a:lnTo>
                  <a:pt x="486" y="100"/>
                </a:lnTo>
                <a:lnTo>
                  <a:pt x="482" y="100"/>
                </a:lnTo>
                <a:lnTo>
                  <a:pt x="480" y="102"/>
                </a:lnTo>
                <a:lnTo>
                  <a:pt x="474" y="104"/>
                </a:lnTo>
                <a:lnTo>
                  <a:pt x="472" y="108"/>
                </a:lnTo>
                <a:lnTo>
                  <a:pt x="468" y="108"/>
                </a:lnTo>
                <a:lnTo>
                  <a:pt x="464" y="108"/>
                </a:lnTo>
                <a:lnTo>
                  <a:pt x="460" y="108"/>
                </a:lnTo>
                <a:lnTo>
                  <a:pt x="454" y="110"/>
                </a:lnTo>
                <a:lnTo>
                  <a:pt x="450" y="116"/>
                </a:lnTo>
                <a:lnTo>
                  <a:pt x="448" y="116"/>
                </a:lnTo>
                <a:lnTo>
                  <a:pt x="444" y="120"/>
                </a:lnTo>
                <a:lnTo>
                  <a:pt x="442" y="122"/>
                </a:lnTo>
                <a:close/>
              </a:path>
            </a:pathLst>
          </a:custGeom>
          <a:solidFill>
            <a:srgbClr val="FF99CC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1" name="Freeform 293"/>
          <p:cNvSpPr>
            <a:spLocks/>
          </p:cNvSpPr>
          <p:nvPr/>
        </p:nvSpPr>
        <p:spPr bwMode="auto">
          <a:xfrm>
            <a:off x="3098800" y="3254375"/>
            <a:ext cx="1833563" cy="1782763"/>
          </a:xfrm>
          <a:custGeom>
            <a:avLst/>
            <a:gdLst>
              <a:gd name="T0" fmla="*/ 72055609 w 966"/>
              <a:gd name="T1" fmla="*/ 1329319702 h 938"/>
              <a:gd name="T2" fmla="*/ 987161088 w 966"/>
              <a:gd name="T3" fmla="*/ 975315807 h 938"/>
              <a:gd name="T4" fmla="*/ 1282588707 w 966"/>
              <a:gd name="T5" fmla="*/ 21674445 h 938"/>
              <a:gd name="T6" fmla="*/ 1801388335 w 966"/>
              <a:gd name="T7" fmla="*/ 462372318 h 938"/>
              <a:gd name="T8" fmla="*/ 1895061386 w 966"/>
              <a:gd name="T9" fmla="*/ 708007790 h 938"/>
              <a:gd name="T10" fmla="*/ 1995937721 w 966"/>
              <a:gd name="T11" fmla="*/ 736904516 h 938"/>
              <a:gd name="T12" fmla="*/ 2118433396 w 966"/>
              <a:gd name="T13" fmla="*/ 801925950 h 938"/>
              <a:gd name="T14" fmla="*/ 2147483647 w 966"/>
              <a:gd name="T15" fmla="*/ 801925950 h 938"/>
              <a:gd name="T16" fmla="*/ 2147483647 w 966"/>
              <a:gd name="T17" fmla="*/ 859723202 h 938"/>
              <a:gd name="T18" fmla="*/ 2147483647 w 966"/>
              <a:gd name="T19" fmla="*/ 852499021 h 938"/>
              <a:gd name="T20" fmla="*/ 2147483647 w 966"/>
              <a:gd name="T21" fmla="*/ 888621828 h 938"/>
              <a:gd name="T22" fmla="*/ 2147483647 w 966"/>
              <a:gd name="T23" fmla="*/ 931968818 h 938"/>
              <a:gd name="T24" fmla="*/ 2147483647 w 966"/>
              <a:gd name="T25" fmla="*/ 859723202 h 938"/>
              <a:gd name="T26" fmla="*/ 2147483647 w 966"/>
              <a:gd name="T27" fmla="*/ 903070191 h 938"/>
              <a:gd name="T28" fmla="*/ 2147483647 w 966"/>
              <a:gd name="T29" fmla="*/ 924744636 h 938"/>
              <a:gd name="T30" fmla="*/ 2147483647 w 966"/>
              <a:gd name="T31" fmla="*/ 903070191 h 938"/>
              <a:gd name="T32" fmla="*/ 2147483647 w 966"/>
              <a:gd name="T33" fmla="*/ 874171565 h 938"/>
              <a:gd name="T34" fmla="*/ 2147483647 w 966"/>
              <a:gd name="T35" fmla="*/ 888621828 h 938"/>
              <a:gd name="T36" fmla="*/ 2147483647 w 966"/>
              <a:gd name="T37" fmla="*/ 874171565 h 938"/>
              <a:gd name="T38" fmla="*/ 2147483647 w 966"/>
              <a:gd name="T39" fmla="*/ 924744636 h 938"/>
              <a:gd name="T40" fmla="*/ 2147483647 w 966"/>
              <a:gd name="T41" fmla="*/ 953641362 h 938"/>
              <a:gd name="T42" fmla="*/ 2147483647 w 966"/>
              <a:gd name="T43" fmla="*/ 968091625 h 938"/>
              <a:gd name="T44" fmla="*/ 2147483647 w 966"/>
              <a:gd name="T45" fmla="*/ 982539988 h 938"/>
              <a:gd name="T46" fmla="*/ 2147483647 w 966"/>
              <a:gd name="T47" fmla="*/ 1148705663 h 938"/>
              <a:gd name="T48" fmla="*/ 2147483647 w 966"/>
              <a:gd name="T49" fmla="*/ 1509933740 h 938"/>
              <a:gd name="T50" fmla="*/ 2147483647 w 966"/>
              <a:gd name="T51" fmla="*/ 1589403537 h 938"/>
              <a:gd name="T52" fmla="*/ 2147483647 w 966"/>
              <a:gd name="T53" fmla="*/ 1639974707 h 938"/>
              <a:gd name="T54" fmla="*/ 2147483647 w 966"/>
              <a:gd name="T55" fmla="*/ 1712222223 h 938"/>
              <a:gd name="T56" fmla="*/ 2147483647 w 966"/>
              <a:gd name="T57" fmla="*/ 1755569212 h 938"/>
              <a:gd name="T58" fmla="*/ 2147483647 w 966"/>
              <a:gd name="T59" fmla="*/ 1820590646 h 938"/>
              <a:gd name="T60" fmla="*/ 2147483647 w 966"/>
              <a:gd name="T61" fmla="*/ 1892836261 h 938"/>
              <a:gd name="T62" fmla="*/ 2147483647 w 966"/>
              <a:gd name="T63" fmla="*/ 1950631613 h 938"/>
              <a:gd name="T64" fmla="*/ 2147483647 w 966"/>
              <a:gd name="T65" fmla="*/ 2051775855 h 938"/>
              <a:gd name="T66" fmla="*/ 2147483647 w 966"/>
              <a:gd name="T67" fmla="*/ 2147483647 h 938"/>
              <a:gd name="T68" fmla="*/ 2147483647 w 966"/>
              <a:gd name="T69" fmla="*/ 2147483647 h 938"/>
              <a:gd name="T70" fmla="*/ 2147483647 w 966"/>
              <a:gd name="T71" fmla="*/ 2147483647 h 938"/>
              <a:gd name="T72" fmla="*/ 2147483647 w 966"/>
              <a:gd name="T73" fmla="*/ 2147483647 h 938"/>
              <a:gd name="T74" fmla="*/ 2147483647 w 966"/>
              <a:gd name="T75" fmla="*/ 2147483647 h 938"/>
              <a:gd name="T76" fmla="*/ 2147483647 w 966"/>
              <a:gd name="T77" fmla="*/ 2147483647 h 938"/>
              <a:gd name="T78" fmla="*/ 2147483647 w 966"/>
              <a:gd name="T79" fmla="*/ 2147483647 h 938"/>
              <a:gd name="T80" fmla="*/ 2147483647 w 966"/>
              <a:gd name="T81" fmla="*/ 2147483647 h 938"/>
              <a:gd name="T82" fmla="*/ 2147483647 w 966"/>
              <a:gd name="T83" fmla="*/ 2147483647 h 938"/>
              <a:gd name="T84" fmla="*/ 2147483647 w 966"/>
              <a:gd name="T85" fmla="*/ 2147483647 h 938"/>
              <a:gd name="T86" fmla="*/ 2147483647 w 966"/>
              <a:gd name="T87" fmla="*/ 2147483647 h 938"/>
              <a:gd name="T88" fmla="*/ 2147483647 w 966"/>
              <a:gd name="T89" fmla="*/ 2147483647 h 938"/>
              <a:gd name="T90" fmla="*/ 2147483647 w 966"/>
              <a:gd name="T91" fmla="*/ 2147483647 h 938"/>
              <a:gd name="T92" fmla="*/ 2147483647 w 966"/>
              <a:gd name="T93" fmla="*/ 2147483647 h 938"/>
              <a:gd name="T94" fmla="*/ 2147483647 w 966"/>
              <a:gd name="T95" fmla="*/ 2147483647 h 938"/>
              <a:gd name="T96" fmla="*/ 2147483647 w 966"/>
              <a:gd name="T97" fmla="*/ 2147483647 h 938"/>
              <a:gd name="T98" fmla="*/ 1938294372 w 966"/>
              <a:gd name="T99" fmla="*/ 2147483647 h 938"/>
              <a:gd name="T100" fmla="*/ 1830210958 w 966"/>
              <a:gd name="T101" fmla="*/ 2147483647 h 938"/>
              <a:gd name="T102" fmla="*/ 1614044130 w 966"/>
              <a:gd name="T103" fmla="*/ 2147483647 h 938"/>
              <a:gd name="T104" fmla="*/ 1426699926 w 966"/>
              <a:gd name="T105" fmla="*/ 2147483647 h 938"/>
              <a:gd name="T106" fmla="*/ 1296999070 w 966"/>
              <a:gd name="T107" fmla="*/ 2124021470 h 938"/>
              <a:gd name="T108" fmla="*/ 1030394074 w 966"/>
              <a:gd name="T109" fmla="*/ 2116797289 h 938"/>
              <a:gd name="T110" fmla="*/ 814227246 w 966"/>
              <a:gd name="T111" fmla="*/ 2147483647 h 938"/>
              <a:gd name="T112" fmla="*/ 583650056 w 966"/>
              <a:gd name="T113" fmla="*/ 2147483647 h 938"/>
              <a:gd name="T114" fmla="*/ 396305851 w 966"/>
              <a:gd name="T115" fmla="*/ 1784467838 h 938"/>
              <a:gd name="T116" fmla="*/ 158521581 w 966"/>
              <a:gd name="T117" fmla="*/ 1524382103 h 938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966" h="938">
                <a:moveTo>
                  <a:pt x="44" y="422"/>
                </a:moveTo>
                <a:lnTo>
                  <a:pt x="28" y="414"/>
                </a:lnTo>
                <a:lnTo>
                  <a:pt x="18" y="390"/>
                </a:lnTo>
                <a:lnTo>
                  <a:pt x="8" y="384"/>
                </a:lnTo>
                <a:lnTo>
                  <a:pt x="2" y="380"/>
                </a:lnTo>
                <a:lnTo>
                  <a:pt x="2" y="378"/>
                </a:lnTo>
                <a:lnTo>
                  <a:pt x="0" y="374"/>
                </a:lnTo>
                <a:lnTo>
                  <a:pt x="0" y="372"/>
                </a:lnTo>
                <a:lnTo>
                  <a:pt x="2" y="368"/>
                </a:lnTo>
                <a:lnTo>
                  <a:pt x="0" y="364"/>
                </a:lnTo>
                <a:lnTo>
                  <a:pt x="2" y="364"/>
                </a:lnTo>
                <a:lnTo>
                  <a:pt x="20" y="368"/>
                </a:lnTo>
                <a:lnTo>
                  <a:pt x="48" y="370"/>
                </a:lnTo>
                <a:lnTo>
                  <a:pt x="126" y="376"/>
                </a:lnTo>
                <a:lnTo>
                  <a:pt x="132" y="376"/>
                </a:lnTo>
                <a:lnTo>
                  <a:pt x="194" y="384"/>
                </a:lnTo>
                <a:lnTo>
                  <a:pt x="196" y="384"/>
                </a:lnTo>
                <a:lnTo>
                  <a:pt x="214" y="384"/>
                </a:lnTo>
                <a:lnTo>
                  <a:pt x="242" y="388"/>
                </a:lnTo>
                <a:lnTo>
                  <a:pt x="262" y="388"/>
                </a:lnTo>
                <a:lnTo>
                  <a:pt x="266" y="380"/>
                </a:lnTo>
                <a:lnTo>
                  <a:pt x="268" y="344"/>
                </a:lnTo>
                <a:lnTo>
                  <a:pt x="270" y="308"/>
                </a:lnTo>
                <a:lnTo>
                  <a:pt x="274" y="270"/>
                </a:lnTo>
                <a:lnTo>
                  <a:pt x="274" y="254"/>
                </a:lnTo>
                <a:lnTo>
                  <a:pt x="276" y="232"/>
                </a:lnTo>
                <a:lnTo>
                  <a:pt x="282" y="190"/>
                </a:lnTo>
                <a:lnTo>
                  <a:pt x="284" y="152"/>
                </a:lnTo>
                <a:lnTo>
                  <a:pt x="286" y="132"/>
                </a:lnTo>
                <a:lnTo>
                  <a:pt x="286" y="114"/>
                </a:lnTo>
                <a:lnTo>
                  <a:pt x="288" y="76"/>
                </a:lnTo>
                <a:lnTo>
                  <a:pt x="290" y="66"/>
                </a:lnTo>
                <a:lnTo>
                  <a:pt x="292" y="40"/>
                </a:lnTo>
                <a:lnTo>
                  <a:pt x="296" y="0"/>
                </a:lnTo>
                <a:lnTo>
                  <a:pt x="298" y="0"/>
                </a:lnTo>
                <a:lnTo>
                  <a:pt x="356" y="6"/>
                </a:lnTo>
                <a:lnTo>
                  <a:pt x="362" y="6"/>
                </a:lnTo>
                <a:lnTo>
                  <a:pt x="392" y="8"/>
                </a:lnTo>
                <a:lnTo>
                  <a:pt x="428" y="10"/>
                </a:lnTo>
                <a:lnTo>
                  <a:pt x="438" y="10"/>
                </a:lnTo>
                <a:lnTo>
                  <a:pt x="466" y="12"/>
                </a:lnTo>
                <a:lnTo>
                  <a:pt x="502" y="12"/>
                </a:lnTo>
                <a:lnTo>
                  <a:pt x="504" y="12"/>
                </a:lnTo>
                <a:lnTo>
                  <a:pt x="502" y="52"/>
                </a:lnTo>
                <a:lnTo>
                  <a:pt x="502" y="66"/>
                </a:lnTo>
                <a:lnTo>
                  <a:pt x="500" y="88"/>
                </a:lnTo>
                <a:lnTo>
                  <a:pt x="500" y="106"/>
                </a:lnTo>
                <a:lnTo>
                  <a:pt x="500" y="128"/>
                </a:lnTo>
                <a:lnTo>
                  <a:pt x="498" y="140"/>
                </a:lnTo>
                <a:lnTo>
                  <a:pt x="498" y="164"/>
                </a:lnTo>
                <a:lnTo>
                  <a:pt x="498" y="180"/>
                </a:lnTo>
                <a:lnTo>
                  <a:pt x="500" y="178"/>
                </a:lnTo>
                <a:lnTo>
                  <a:pt x="502" y="178"/>
                </a:lnTo>
                <a:lnTo>
                  <a:pt x="504" y="182"/>
                </a:lnTo>
                <a:lnTo>
                  <a:pt x="508" y="186"/>
                </a:lnTo>
                <a:lnTo>
                  <a:pt x="510" y="186"/>
                </a:lnTo>
                <a:lnTo>
                  <a:pt x="512" y="192"/>
                </a:lnTo>
                <a:lnTo>
                  <a:pt x="518" y="196"/>
                </a:lnTo>
                <a:lnTo>
                  <a:pt x="524" y="198"/>
                </a:lnTo>
                <a:lnTo>
                  <a:pt x="526" y="196"/>
                </a:lnTo>
                <a:lnTo>
                  <a:pt x="526" y="194"/>
                </a:lnTo>
                <a:lnTo>
                  <a:pt x="528" y="194"/>
                </a:lnTo>
                <a:lnTo>
                  <a:pt x="532" y="194"/>
                </a:lnTo>
                <a:lnTo>
                  <a:pt x="532" y="196"/>
                </a:lnTo>
                <a:lnTo>
                  <a:pt x="538" y="198"/>
                </a:lnTo>
                <a:lnTo>
                  <a:pt x="540" y="196"/>
                </a:lnTo>
                <a:lnTo>
                  <a:pt x="540" y="194"/>
                </a:lnTo>
                <a:lnTo>
                  <a:pt x="542" y="192"/>
                </a:lnTo>
                <a:lnTo>
                  <a:pt x="544" y="194"/>
                </a:lnTo>
                <a:lnTo>
                  <a:pt x="548" y="196"/>
                </a:lnTo>
                <a:lnTo>
                  <a:pt x="548" y="198"/>
                </a:lnTo>
                <a:lnTo>
                  <a:pt x="554" y="204"/>
                </a:lnTo>
                <a:lnTo>
                  <a:pt x="554" y="206"/>
                </a:lnTo>
                <a:lnTo>
                  <a:pt x="554" y="208"/>
                </a:lnTo>
                <a:lnTo>
                  <a:pt x="554" y="212"/>
                </a:lnTo>
                <a:lnTo>
                  <a:pt x="558" y="216"/>
                </a:lnTo>
                <a:lnTo>
                  <a:pt x="560" y="212"/>
                </a:lnTo>
                <a:lnTo>
                  <a:pt x="564" y="216"/>
                </a:lnTo>
                <a:lnTo>
                  <a:pt x="568" y="212"/>
                </a:lnTo>
                <a:lnTo>
                  <a:pt x="570" y="216"/>
                </a:lnTo>
                <a:lnTo>
                  <a:pt x="574" y="218"/>
                </a:lnTo>
                <a:lnTo>
                  <a:pt x="580" y="220"/>
                </a:lnTo>
                <a:lnTo>
                  <a:pt x="584" y="220"/>
                </a:lnTo>
                <a:lnTo>
                  <a:pt x="588" y="222"/>
                </a:lnTo>
                <a:lnTo>
                  <a:pt x="590" y="220"/>
                </a:lnTo>
                <a:lnTo>
                  <a:pt x="592" y="220"/>
                </a:lnTo>
                <a:lnTo>
                  <a:pt x="594" y="220"/>
                </a:lnTo>
                <a:lnTo>
                  <a:pt x="596" y="220"/>
                </a:lnTo>
                <a:lnTo>
                  <a:pt x="596" y="224"/>
                </a:lnTo>
                <a:lnTo>
                  <a:pt x="602" y="226"/>
                </a:lnTo>
                <a:lnTo>
                  <a:pt x="606" y="228"/>
                </a:lnTo>
                <a:lnTo>
                  <a:pt x="608" y="226"/>
                </a:lnTo>
                <a:lnTo>
                  <a:pt x="610" y="224"/>
                </a:lnTo>
                <a:lnTo>
                  <a:pt x="610" y="222"/>
                </a:lnTo>
                <a:lnTo>
                  <a:pt x="614" y="220"/>
                </a:lnTo>
                <a:lnTo>
                  <a:pt x="616" y="222"/>
                </a:lnTo>
                <a:lnTo>
                  <a:pt x="618" y="222"/>
                </a:lnTo>
                <a:lnTo>
                  <a:pt x="624" y="224"/>
                </a:lnTo>
                <a:lnTo>
                  <a:pt x="630" y="222"/>
                </a:lnTo>
                <a:lnTo>
                  <a:pt x="630" y="220"/>
                </a:lnTo>
                <a:lnTo>
                  <a:pt x="632" y="222"/>
                </a:lnTo>
                <a:lnTo>
                  <a:pt x="630" y="226"/>
                </a:lnTo>
                <a:lnTo>
                  <a:pt x="632" y="234"/>
                </a:lnTo>
                <a:lnTo>
                  <a:pt x="634" y="234"/>
                </a:lnTo>
                <a:lnTo>
                  <a:pt x="636" y="234"/>
                </a:lnTo>
                <a:lnTo>
                  <a:pt x="638" y="234"/>
                </a:lnTo>
                <a:lnTo>
                  <a:pt x="640" y="236"/>
                </a:lnTo>
                <a:lnTo>
                  <a:pt x="640" y="238"/>
                </a:lnTo>
                <a:lnTo>
                  <a:pt x="640" y="240"/>
                </a:lnTo>
                <a:lnTo>
                  <a:pt x="638" y="240"/>
                </a:lnTo>
                <a:lnTo>
                  <a:pt x="638" y="242"/>
                </a:lnTo>
                <a:lnTo>
                  <a:pt x="640" y="242"/>
                </a:lnTo>
                <a:lnTo>
                  <a:pt x="644" y="246"/>
                </a:lnTo>
                <a:lnTo>
                  <a:pt x="648" y="248"/>
                </a:lnTo>
                <a:lnTo>
                  <a:pt x="648" y="246"/>
                </a:lnTo>
                <a:lnTo>
                  <a:pt x="652" y="242"/>
                </a:lnTo>
                <a:lnTo>
                  <a:pt x="654" y="240"/>
                </a:lnTo>
                <a:lnTo>
                  <a:pt x="656" y="238"/>
                </a:lnTo>
                <a:lnTo>
                  <a:pt x="660" y="236"/>
                </a:lnTo>
                <a:lnTo>
                  <a:pt x="662" y="236"/>
                </a:lnTo>
                <a:lnTo>
                  <a:pt x="666" y="236"/>
                </a:lnTo>
                <a:lnTo>
                  <a:pt x="666" y="240"/>
                </a:lnTo>
                <a:lnTo>
                  <a:pt x="668" y="242"/>
                </a:lnTo>
                <a:lnTo>
                  <a:pt x="674" y="240"/>
                </a:lnTo>
                <a:lnTo>
                  <a:pt x="676" y="242"/>
                </a:lnTo>
                <a:lnTo>
                  <a:pt x="678" y="248"/>
                </a:lnTo>
                <a:lnTo>
                  <a:pt x="680" y="250"/>
                </a:lnTo>
                <a:lnTo>
                  <a:pt x="682" y="250"/>
                </a:lnTo>
                <a:lnTo>
                  <a:pt x="684" y="248"/>
                </a:lnTo>
                <a:lnTo>
                  <a:pt x="686" y="246"/>
                </a:lnTo>
                <a:lnTo>
                  <a:pt x="686" y="242"/>
                </a:lnTo>
                <a:lnTo>
                  <a:pt x="690" y="246"/>
                </a:lnTo>
                <a:lnTo>
                  <a:pt x="690" y="248"/>
                </a:lnTo>
                <a:lnTo>
                  <a:pt x="692" y="246"/>
                </a:lnTo>
                <a:lnTo>
                  <a:pt x="692" y="242"/>
                </a:lnTo>
                <a:lnTo>
                  <a:pt x="694" y="242"/>
                </a:lnTo>
                <a:lnTo>
                  <a:pt x="696" y="242"/>
                </a:lnTo>
                <a:lnTo>
                  <a:pt x="698" y="248"/>
                </a:lnTo>
                <a:lnTo>
                  <a:pt x="696" y="248"/>
                </a:lnTo>
                <a:lnTo>
                  <a:pt x="696" y="250"/>
                </a:lnTo>
                <a:lnTo>
                  <a:pt x="694" y="250"/>
                </a:lnTo>
                <a:lnTo>
                  <a:pt x="696" y="256"/>
                </a:lnTo>
                <a:lnTo>
                  <a:pt x="698" y="258"/>
                </a:lnTo>
                <a:lnTo>
                  <a:pt x="700" y="258"/>
                </a:lnTo>
                <a:lnTo>
                  <a:pt x="702" y="258"/>
                </a:lnTo>
                <a:lnTo>
                  <a:pt x="702" y="256"/>
                </a:lnTo>
                <a:lnTo>
                  <a:pt x="702" y="252"/>
                </a:lnTo>
                <a:lnTo>
                  <a:pt x="706" y="250"/>
                </a:lnTo>
                <a:lnTo>
                  <a:pt x="702" y="250"/>
                </a:lnTo>
                <a:lnTo>
                  <a:pt x="702" y="248"/>
                </a:lnTo>
                <a:lnTo>
                  <a:pt x="708" y="248"/>
                </a:lnTo>
                <a:lnTo>
                  <a:pt x="710" y="246"/>
                </a:lnTo>
                <a:lnTo>
                  <a:pt x="710" y="240"/>
                </a:lnTo>
                <a:lnTo>
                  <a:pt x="712" y="240"/>
                </a:lnTo>
                <a:lnTo>
                  <a:pt x="714" y="238"/>
                </a:lnTo>
                <a:lnTo>
                  <a:pt x="716" y="238"/>
                </a:lnTo>
                <a:lnTo>
                  <a:pt x="716" y="240"/>
                </a:lnTo>
                <a:lnTo>
                  <a:pt x="716" y="246"/>
                </a:lnTo>
                <a:lnTo>
                  <a:pt x="720" y="248"/>
                </a:lnTo>
                <a:lnTo>
                  <a:pt x="722" y="246"/>
                </a:lnTo>
                <a:lnTo>
                  <a:pt x="724" y="246"/>
                </a:lnTo>
                <a:lnTo>
                  <a:pt x="726" y="250"/>
                </a:lnTo>
                <a:lnTo>
                  <a:pt x="730" y="250"/>
                </a:lnTo>
                <a:lnTo>
                  <a:pt x="730" y="248"/>
                </a:lnTo>
                <a:lnTo>
                  <a:pt x="732" y="242"/>
                </a:lnTo>
                <a:lnTo>
                  <a:pt x="740" y="246"/>
                </a:lnTo>
                <a:lnTo>
                  <a:pt x="738" y="248"/>
                </a:lnTo>
                <a:lnTo>
                  <a:pt x="738" y="250"/>
                </a:lnTo>
                <a:lnTo>
                  <a:pt x="740" y="250"/>
                </a:lnTo>
                <a:lnTo>
                  <a:pt x="744" y="252"/>
                </a:lnTo>
                <a:lnTo>
                  <a:pt x="744" y="254"/>
                </a:lnTo>
                <a:lnTo>
                  <a:pt x="746" y="254"/>
                </a:lnTo>
                <a:lnTo>
                  <a:pt x="752" y="254"/>
                </a:lnTo>
                <a:lnTo>
                  <a:pt x="754" y="256"/>
                </a:lnTo>
                <a:lnTo>
                  <a:pt x="756" y="262"/>
                </a:lnTo>
                <a:lnTo>
                  <a:pt x="758" y="262"/>
                </a:lnTo>
                <a:lnTo>
                  <a:pt x="758" y="258"/>
                </a:lnTo>
                <a:lnTo>
                  <a:pt x="760" y="256"/>
                </a:lnTo>
                <a:lnTo>
                  <a:pt x="760" y="254"/>
                </a:lnTo>
                <a:lnTo>
                  <a:pt x="766" y="256"/>
                </a:lnTo>
                <a:lnTo>
                  <a:pt x="768" y="256"/>
                </a:lnTo>
                <a:lnTo>
                  <a:pt x="768" y="254"/>
                </a:lnTo>
                <a:lnTo>
                  <a:pt x="770" y="252"/>
                </a:lnTo>
                <a:lnTo>
                  <a:pt x="770" y="250"/>
                </a:lnTo>
                <a:lnTo>
                  <a:pt x="768" y="252"/>
                </a:lnTo>
                <a:lnTo>
                  <a:pt x="768" y="250"/>
                </a:lnTo>
                <a:lnTo>
                  <a:pt x="770" y="250"/>
                </a:lnTo>
                <a:lnTo>
                  <a:pt x="772" y="250"/>
                </a:lnTo>
                <a:lnTo>
                  <a:pt x="774" y="250"/>
                </a:lnTo>
                <a:lnTo>
                  <a:pt x="776" y="250"/>
                </a:lnTo>
                <a:lnTo>
                  <a:pt x="778" y="248"/>
                </a:lnTo>
                <a:lnTo>
                  <a:pt x="778" y="250"/>
                </a:lnTo>
                <a:lnTo>
                  <a:pt x="782" y="248"/>
                </a:lnTo>
                <a:lnTo>
                  <a:pt x="782" y="246"/>
                </a:lnTo>
                <a:lnTo>
                  <a:pt x="782" y="248"/>
                </a:lnTo>
                <a:lnTo>
                  <a:pt x="784" y="248"/>
                </a:lnTo>
                <a:lnTo>
                  <a:pt x="786" y="246"/>
                </a:lnTo>
                <a:lnTo>
                  <a:pt x="792" y="250"/>
                </a:lnTo>
                <a:lnTo>
                  <a:pt x="796" y="248"/>
                </a:lnTo>
                <a:lnTo>
                  <a:pt x="798" y="248"/>
                </a:lnTo>
                <a:lnTo>
                  <a:pt x="798" y="246"/>
                </a:lnTo>
                <a:lnTo>
                  <a:pt x="800" y="242"/>
                </a:lnTo>
                <a:lnTo>
                  <a:pt x="802" y="246"/>
                </a:lnTo>
                <a:lnTo>
                  <a:pt x="806" y="242"/>
                </a:lnTo>
                <a:lnTo>
                  <a:pt x="808" y="242"/>
                </a:lnTo>
                <a:lnTo>
                  <a:pt x="808" y="240"/>
                </a:lnTo>
                <a:lnTo>
                  <a:pt x="812" y="240"/>
                </a:lnTo>
                <a:lnTo>
                  <a:pt x="814" y="242"/>
                </a:lnTo>
                <a:lnTo>
                  <a:pt x="816" y="242"/>
                </a:lnTo>
                <a:lnTo>
                  <a:pt x="814" y="242"/>
                </a:lnTo>
                <a:lnTo>
                  <a:pt x="814" y="246"/>
                </a:lnTo>
                <a:lnTo>
                  <a:pt x="816" y="242"/>
                </a:lnTo>
                <a:lnTo>
                  <a:pt x="816" y="246"/>
                </a:lnTo>
                <a:lnTo>
                  <a:pt x="818" y="246"/>
                </a:lnTo>
                <a:lnTo>
                  <a:pt x="820" y="248"/>
                </a:lnTo>
                <a:lnTo>
                  <a:pt x="830" y="246"/>
                </a:lnTo>
                <a:lnTo>
                  <a:pt x="828" y="242"/>
                </a:lnTo>
                <a:lnTo>
                  <a:pt x="830" y="246"/>
                </a:lnTo>
                <a:lnTo>
                  <a:pt x="832" y="246"/>
                </a:lnTo>
                <a:lnTo>
                  <a:pt x="832" y="242"/>
                </a:lnTo>
                <a:lnTo>
                  <a:pt x="834" y="242"/>
                </a:lnTo>
                <a:lnTo>
                  <a:pt x="834" y="240"/>
                </a:lnTo>
                <a:lnTo>
                  <a:pt x="836" y="238"/>
                </a:lnTo>
                <a:lnTo>
                  <a:pt x="842" y="240"/>
                </a:lnTo>
                <a:lnTo>
                  <a:pt x="844" y="240"/>
                </a:lnTo>
                <a:lnTo>
                  <a:pt x="844" y="242"/>
                </a:lnTo>
                <a:lnTo>
                  <a:pt x="846" y="240"/>
                </a:lnTo>
                <a:lnTo>
                  <a:pt x="846" y="242"/>
                </a:lnTo>
                <a:lnTo>
                  <a:pt x="846" y="246"/>
                </a:lnTo>
                <a:lnTo>
                  <a:pt x="848" y="242"/>
                </a:lnTo>
                <a:lnTo>
                  <a:pt x="850" y="246"/>
                </a:lnTo>
                <a:lnTo>
                  <a:pt x="850" y="248"/>
                </a:lnTo>
                <a:lnTo>
                  <a:pt x="850" y="246"/>
                </a:lnTo>
                <a:lnTo>
                  <a:pt x="852" y="248"/>
                </a:lnTo>
                <a:lnTo>
                  <a:pt x="856" y="248"/>
                </a:lnTo>
                <a:lnTo>
                  <a:pt x="858" y="248"/>
                </a:lnTo>
                <a:lnTo>
                  <a:pt x="858" y="250"/>
                </a:lnTo>
                <a:lnTo>
                  <a:pt x="860" y="252"/>
                </a:lnTo>
                <a:lnTo>
                  <a:pt x="862" y="254"/>
                </a:lnTo>
                <a:lnTo>
                  <a:pt x="862" y="256"/>
                </a:lnTo>
                <a:lnTo>
                  <a:pt x="866" y="256"/>
                </a:lnTo>
                <a:lnTo>
                  <a:pt x="868" y="256"/>
                </a:lnTo>
                <a:lnTo>
                  <a:pt x="872" y="256"/>
                </a:lnTo>
                <a:lnTo>
                  <a:pt x="868" y="258"/>
                </a:lnTo>
                <a:lnTo>
                  <a:pt x="872" y="258"/>
                </a:lnTo>
                <a:lnTo>
                  <a:pt x="872" y="262"/>
                </a:lnTo>
                <a:lnTo>
                  <a:pt x="876" y="262"/>
                </a:lnTo>
                <a:lnTo>
                  <a:pt x="878" y="262"/>
                </a:lnTo>
                <a:lnTo>
                  <a:pt x="876" y="264"/>
                </a:lnTo>
                <a:lnTo>
                  <a:pt x="878" y="264"/>
                </a:lnTo>
                <a:lnTo>
                  <a:pt x="878" y="262"/>
                </a:lnTo>
                <a:lnTo>
                  <a:pt x="880" y="264"/>
                </a:lnTo>
                <a:lnTo>
                  <a:pt x="882" y="262"/>
                </a:lnTo>
                <a:lnTo>
                  <a:pt x="882" y="264"/>
                </a:lnTo>
                <a:lnTo>
                  <a:pt x="884" y="264"/>
                </a:lnTo>
                <a:lnTo>
                  <a:pt x="882" y="264"/>
                </a:lnTo>
                <a:lnTo>
                  <a:pt x="884" y="264"/>
                </a:lnTo>
                <a:lnTo>
                  <a:pt x="884" y="266"/>
                </a:lnTo>
                <a:lnTo>
                  <a:pt x="888" y="266"/>
                </a:lnTo>
                <a:lnTo>
                  <a:pt x="888" y="268"/>
                </a:lnTo>
                <a:lnTo>
                  <a:pt x="888" y="266"/>
                </a:lnTo>
                <a:lnTo>
                  <a:pt x="890" y="266"/>
                </a:lnTo>
                <a:lnTo>
                  <a:pt x="894" y="266"/>
                </a:lnTo>
                <a:lnTo>
                  <a:pt x="894" y="268"/>
                </a:lnTo>
                <a:lnTo>
                  <a:pt x="892" y="268"/>
                </a:lnTo>
                <a:lnTo>
                  <a:pt x="894" y="268"/>
                </a:lnTo>
                <a:lnTo>
                  <a:pt x="894" y="270"/>
                </a:lnTo>
                <a:lnTo>
                  <a:pt x="896" y="270"/>
                </a:lnTo>
                <a:lnTo>
                  <a:pt x="898" y="270"/>
                </a:lnTo>
                <a:lnTo>
                  <a:pt x="896" y="272"/>
                </a:lnTo>
                <a:lnTo>
                  <a:pt x="898" y="272"/>
                </a:lnTo>
                <a:lnTo>
                  <a:pt x="902" y="270"/>
                </a:lnTo>
                <a:lnTo>
                  <a:pt x="904" y="272"/>
                </a:lnTo>
                <a:lnTo>
                  <a:pt x="904" y="270"/>
                </a:lnTo>
                <a:lnTo>
                  <a:pt x="906" y="270"/>
                </a:lnTo>
                <a:lnTo>
                  <a:pt x="906" y="272"/>
                </a:lnTo>
                <a:lnTo>
                  <a:pt x="908" y="268"/>
                </a:lnTo>
                <a:lnTo>
                  <a:pt x="908" y="270"/>
                </a:lnTo>
                <a:lnTo>
                  <a:pt x="908" y="272"/>
                </a:lnTo>
                <a:lnTo>
                  <a:pt x="910" y="272"/>
                </a:lnTo>
                <a:lnTo>
                  <a:pt x="910" y="270"/>
                </a:lnTo>
                <a:lnTo>
                  <a:pt x="912" y="268"/>
                </a:lnTo>
                <a:lnTo>
                  <a:pt x="912" y="270"/>
                </a:lnTo>
                <a:lnTo>
                  <a:pt x="918" y="270"/>
                </a:lnTo>
                <a:lnTo>
                  <a:pt x="920" y="270"/>
                </a:lnTo>
                <a:lnTo>
                  <a:pt x="922" y="272"/>
                </a:lnTo>
                <a:lnTo>
                  <a:pt x="922" y="296"/>
                </a:lnTo>
                <a:lnTo>
                  <a:pt x="922" y="318"/>
                </a:lnTo>
                <a:lnTo>
                  <a:pt x="922" y="330"/>
                </a:lnTo>
                <a:lnTo>
                  <a:pt x="924" y="346"/>
                </a:lnTo>
                <a:lnTo>
                  <a:pt x="924" y="374"/>
                </a:lnTo>
                <a:lnTo>
                  <a:pt x="924" y="390"/>
                </a:lnTo>
                <a:lnTo>
                  <a:pt x="924" y="406"/>
                </a:lnTo>
                <a:lnTo>
                  <a:pt x="926" y="408"/>
                </a:lnTo>
                <a:lnTo>
                  <a:pt x="928" y="410"/>
                </a:lnTo>
                <a:lnTo>
                  <a:pt x="928" y="414"/>
                </a:lnTo>
                <a:lnTo>
                  <a:pt x="934" y="414"/>
                </a:lnTo>
                <a:lnTo>
                  <a:pt x="934" y="416"/>
                </a:lnTo>
                <a:lnTo>
                  <a:pt x="936" y="416"/>
                </a:lnTo>
                <a:lnTo>
                  <a:pt x="936" y="418"/>
                </a:lnTo>
                <a:lnTo>
                  <a:pt x="936" y="420"/>
                </a:lnTo>
                <a:lnTo>
                  <a:pt x="938" y="422"/>
                </a:lnTo>
                <a:lnTo>
                  <a:pt x="940" y="422"/>
                </a:lnTo>
                <a:lnTo>
                  <a:pt x="940" y="424"/>
                </a:lnTo>
                <a:lnTo>
                  <a:pt x="940" y="428"/>
                </a:lnTo>
                <a:lnTo>
                  <a:pt x="942" y="430"/>
                </a:lnTo>
                <a:lnTo>
                  <a:pt x="942" y="432"/>
                </a:lnTo>
                <a:lnTo>
                  <a:pt x="942" y="434"/>
                </a:lnTo>
                <a:lnTo>
                  <a:pt x="942" y="436"/>
                </a:lnTo>
                <a:lnTo>
                  <a:pt x="942" y="438"/>
                </a:lnTo>
                <a:lnTo>
                  <a:pt x="940" y="438"/>
                </a:lnTo>
                <a:lnTo>
                  <a:pt x="940" y="440"/>
                </a:lnTo>
                <a:lnTo>
                  <a:pt x="942" y="444"/>
                </a:lnTo>
                <a:lnTo>
                  <a:pt x="942" y="446"/>
                </a:lnTo>
                <a:lnTo>
                  <a:pt x="944" y="446"/>
                </a:lnTo>
                <a:lnTo>
                  <a:pt x="944" y="448"/>
                </a:lnTo>
                <a:lnTo>
                  <a:pt x="948" y="446"/>
                </a:lnTo>
                <a:lnTo>
                  <a:pt x="948" y="448"/>
                </a:lnTo>
                <a:lnTo>
                  <a:pt x="950" y="448"/>
                </a:lnTo>
                <a:lnTo>
                  <a:pt x="950" y="450"/>
                </a:lnTo>
                <a:lnTo>
                  <a:pt x="948" y="450"/>
                </a:lnTo>
                <a:lnTo>
                  <a:pt x="950" y="452"/>
                </a:lnTo>
                <a:lnTo>
                  <a:pt x="952" y="452"/>
                </a:lnTo>
                <a:lnTo>
                  <a:pt x="950" y="454"/>
                </a:lnTo>
                <a:lnTo>
                  <a:pt x="952" y="454"/>
                </a:lnTo>
                <a:lnTo>
                  <a:pt x="952" y="456"/>
                </a:lnTo>
                <a:lnTo>
                  <a:pt x="954" y="456"/>
                </a:lnTo>
                <a:lnTo>
                  <a:pt x="954" y="460"/>
                </a:lnTo>
                <a:lnTo>
                  <a:pt x="956" y="460"/>
                </a:lnTo>
                <a:lnTo>
                  <a:pt x="952" y="464"/>
                </a:lnTo>
                <a:lnTo>
                  <a:pt x="952" y="466"/>
                </a:lnTo>
                <a:lnTo>
                  <a:pt x="954" y="468"/>
                </a:lnTo>
                <a:lnTo>
                  <a:pt x="954" y="466"/>
                </a:lnTo>
                <a:lnTo>
                  <a:pt x="956" y="468"/>
                </a:lnTo>
                <a:lnTo>
                  <a:pt x="958" y="470"/>
                </a:lnTo>
                <a:lnTo>
                  <a:pt x="958" y="474"/>
                </a:lnTo>
                <a:lnTo>
                  <a:pt x="958" y="476"/>
                </a:lnTo>
                <a:lnTo>
                  <a:pt x="958" y="478"/>
                </a:lnTo>
                <a:lnTo>
                  <a:pt x="962" y="478"/>
                </a:lnTo>
                <a:lnTo>
                  <a:pt x="964" y="476"/>
                </a:lnTo>
                <a:lnTo>
                  <a:pt x="964" y="478"/>
                </a:lnTo>
                <a:lnTo>
                  <a:pt x="964" y="480"/>
                </a:lnTo>
                <a:lnTo>
                  <a:pt x="964" y="482"/>
                </a:lnTo>
                <a:lnTo>
                  <a:pt x="962" y="482"/>
                </a:lnTo>
                <a:lnTo>
                  <a:pt x="962" y="484"/>
                </a:lnTo>
                <a:lnTo>
                  <a:pt x="964" y="484"/>
                </a:lnTo>
                <a:lnTo>
                  <a:pt x="966" y="484"/>
                </a:lnTo>
                <a:lnTo>
                  <a:pt x="964" y="486"/>
                </a:lnTo>
                <a:lnTo>
                  <a:pt x="966" y="490"/>
                </a:lnTo>
                <a:lnTo>
                  <a:pt x="964" y="492"/>
                </a:lnTo>
                <a:lnTo>
                  <a:pt x="962" y="492"/>
                </a:lnTo>
                <a:lnTo>
                  <a:pt x="962" y="494"/>
                </a:lnTo>
                <a:lnTo>
                  <a:pt x="964" y="494"/>
                </a:lnTo>
                <a:lnTo>
                  <a:pt x="964" y="496"/>
                </a:lnTo>
                <a:lnTo>
                  <a:pt x="966" y="498"/>
                </a:lnTo>
                <a:lnTo>
                  <a:pt x="964" y="498"/>
                </a:lnTo>
                <a:lnTo>
                  <a:pt x="964" y="500"/>
                </a:lnTo>
                <a:lnTo>
                  <a:pt x="962" y="500"/>
                </a:lnTo>
                <a:lnTo>
                  <a:pt x="962" y="504"/>
                </a:lnTo>
                <a:lnTo>
                  <a:pt x="964" y="504"/>
                </a:lnTo>
                <a:lnTo>
                  <a:pt x="964" y="506"/>
                </a:lnTo>
                <a:lnTo>
                  <a:pt x="962" y="506"/>
                </a:lnTo>
                <a:lnTo>
                  <a:pt x="964" y="506"/>
                </a:lnTo>
                <a:lnTo>
                  <a:pt x="964" y="508"/>
                </a:lnTo>
                <a:lnTo>
                  <a:pt x="962" y="510"/>
                </a:lnTo>
                <a:lnTo>
                  <a:pt x="962" y="512"/>
                </a:lnTo>
                <a:lnTo>
                  <a:pt x="958" y="514"/>
                </a:lnTo>
                <a:lnTo>
                  <a:pt x="958" y="516"/>
                </a:lnTo>
                <a:lnTo>
                  <a:pt x="958" y="520"/>
                </a:lnTo>
                <a:lnTo>
                  <a:pt x="954" y="522"/>
                </a:lnTo>
                <a:lnTo>
                  <a:pt x="954" y="524"/>
                </a:lnTo>
                <a:lnTo>
                  <a:pt x="952" y="524"/>
                </a:lnTo>
                <a:lnTo>
                  <a:pt x="954" y="526"/>
                </a:lnTo>
                <a:lnTo>
                  <a:pt x="952" y="526"/>
                </a:lnTo>
                <a:lnTo>
                  <a:pt x="954" y="526"/>
                </a:lnTo>
                <a:lnTo>
                  <a:pt x="952" y="526"/>
                </a:lnTo>
                <a:lnTo>
                  <a:pt x="952" y="528"/>
                </a:lnTo>
                <a:lnTo>
                  <a:pt x="952" y="530"/>
                </a:lnTo>
                <a:lnTo>
                  <a:pt x="950" y="534"/>
                </a:lnTo>
                <a:lnTo>
                  <a:pt x="952" y="534"/>
                </a:lnTo>
                <a:lnTo>
                  <a:pt x="952" y="536"/>
                </a:lnTo>
                <a:lnTo>
                  <a:pt x="952" y="538"/>
                </a:lnTo>
                <a:lnTo>
                  <a:pt x="952" y="540"/>
                </a:lnTo>
                <a:lnTo>
                  <a:pt x="954" y="540"/>
                </a:lnTo>
                <a:lnTo>
                  <a:pt x="952" y="542"/>
                </a:lnTo>
                <a:lnTo>
                  <a:pt x="950" y="544"/>
                </a:lnTo>
                <a:lnTo>
                  <a:pt x="950" y="546"/>
                </a:lnTo>
                <a:lnTo>
                  <a:pt x="950" y="550"/>
                </a:lnTo>
                <a:lnTo>
                  <a:pt x="952" y="554"/>
                </a:lnTo>
                <a:lnTo>
                  <a:pt x="954" y="554"/>
                </a:lnTo>
                <a:lnTo>
                  <a:pt x="952" y="558"/>
                </a:lnTo>
                <a:lnTo>
                  <a:pt x="952" y="560"/>
                </a:lnTo>
                <a:lnTo>
                  <a:pt x="952" y="562"/>
                </a:lnTo>
                <a:lnTo>
                  <a:pt x="954" y="562"/>
                </a:lnTo>
                <a:lnTo>
                  <a:pt x="954" y="566"/>
                </a:lnTo>
                <a:lnTo>
                  <a:pt x="954" y="568"/>
                </a:lnTo>
                <a:lnTo>
                  <a:pt x="954" y="570"/>
                </a:lnTo>
                <a:lnTo>
                  <a:pt x="952" y="570"/>
                </a:lnTo>
                <a:lnTo>
                  <a:pt x="952" y="574"/>
                </a:lnTo>
                <a:lnTo>
                  <a:pt x="950" y="580"/>
                </a:lnTo>
                <a:lnTo>
                  <a:pt x="942" y="580"/>
                </a:lnTo>
                <a:lnTo>
                  <a:pt x="942" y="582"/>
                </a:lnTo>
                <a:lnTo>
                  <a:pt x="936" y="596"/>
                </a:lnTo>
                <a:lnTo>
                  <a:pt x="944" y="606"/>
                </a:lnTo>
                <a:lnTo>
                  <a:pt x="926" y="606"/>
                </a:lnTo>
                <a:lnTo>
                  <a:pt x="906" y="618"/>
                </a:lnTo>
                <a:lnTo>
                  <a:pt x="904" y="618"/>
                </a:lnTo>
                <a:lnTo>
                  <a:pt x="880" y="630"/>
                </a:lnTo>
                <a:lnTo>
                  <a:pt x="874" y="634"/>
                </a:lnTo>
                <a:lnTo>
                  <a:pt x="880" y="626"/>
                </a:lnTo>
                <a:lnTo>
                  <a:pt x="890" y="620"/>
                </a:lnTo>
                <a:lnTo>
                  <a:pt x="894" y="622"/>
                </a:lnTo>
                <a:lnTo>
                  <a:pt x="896" y="618"/>
                </a:lnTo>
                <a:lnTo>
                  <a:pt x="894" y="620"/>
                </a:lnTo>
                <a:lnTo>
                  <a:pt x="892" y="618"/>
                </a:lnTo>
                <a:lnTo>
                  <a:pt x="890" y="616"/>
                </a:lnTo>
                <a:lnTo>
                  <a:pt x="874" y="620"/>
                </a:lnTo>
                <a:lnTo>
                  <a:pt x="878" y="610"/>
                </a:lnTo>
                <a:lnTo>
                  <a:pt x="878" y="602"/>
                </a:lnTo>
                <a:lnTo>
                  <a:pt x="876" y="598"/>
                </a:lnTo>
                <a:lnTo>
                  <a:pt x="868" y="602"/>
                </a:lnTo>
                <a:lnTo>
                  <a:pt x="864" y="610"/>
                </a:lnTo>
                <a:lnTo>
                  <a:pt x="862" y="610"/>
                </a:lnTo>
                <a:lnTo>
                  <a:pt x="850" y="598"/>
                </a:lnTo>
                <a:lnTo>
                  <a:pt x="852" y="606"/>
                </a:lnTo>
                <a:lnTo>
                  <a:pt x="858" y="610"/>
                </a:lnTo>
                <a:lnTo>
                  <a:pt x="856" y="618"/>
                </a:lnTo>
                <a:lnTo>
                  <a:pt x="862" y="622"/>
                </a:lnTo>
                <a:lnTo>
                  <a:pt x="858" y="628"/>
                </a:lnTo>
                <a:lnTo>
                  <a:pt x="860" y="628"/>
                </a:lnTo>
                <a:lnTo>
                  <a:pt x="860" y="630"/>
                </a:lnTo>
                <a:lnTo>
                  <a:pt x="862" y="630"/>
                </a:lnTo>
                <a:lnTo>
                  <a:pt x="862" y="628"/>
                </a:lnTo>
                <a:lnTo>
                  <a:pt x="864" y="632"/>
                </a:lnTo>
                <a:lnTo>
                  <a:pt x="872" y="634"/>
                </a:lnTo>
                <a:lnTo>
                  <a:pt x="864" y="632"/>
                </a:lnTo>
                <a:lnTo>
                  <a:pt x="864" y="642"/>
                </a:lnTo>
                <a:lnTo>
                  <a:pt x="860" y="640"/>
                </a:lnTo>
                <a:lnTo>
                  <a:pt x="852" y="650"/>
                </a:lnTo>
                <a:lnTo>
                  <a:pt x="844" y="650"/>
                </a:lnTo>
                <a:lnTo>
                  <a:pt x="844" y="658"/>
                </a:lnTo>
                <a:lnTo>
                  <a:pt x="842" y="658"/>
                </a:lnTo>
                <a:lnTo>
                  <a:pt x="838" y="668"/>
                </a:lnTo>
                <a:lnTo>
                  <a:pt x="816" y="686"/>
                </a:lnTo>
                <a:lnTo>
                  <a:pt x="804" y="692"/>
                </a:lnTo>
                <a:lnTo>
                  <a:pt x="806" y="690"/>
                </a:lnTo>
                <a:lnTo>
                  <a:pt x="798" y="690"/>
                </a:lnTo>
                <a:lnTo>
                  <a:pt x="786" y="694"/>
                </a:lnTo>
                <a:lnTo>
                  <a:pt x="784" y="702"/>
                </a:lnTo>
                <a:lnTo>
                  <a:pt x="804" y="692"/>
                </a:lnTo>
                <a:lnTo>
                  <a:pt x="766" y="712"/>
                </a:lnTo>
                <a:lnTo>
                  <a:pt x="782" y="704"/>
                </a:lnTo>
                <a:lnTo>
                  <a:pt x="782" y="696"/>
                </a:lnTo>
                <a:lnTo>
                  <a:pt x="762" y="704"/>
                </a:lnTo>
                <a:lnTo>
                  <a:pt x="770" y="702"/>
                </a:lnTo>
                <a:lnTo>
                  <a:pt x="762" y="698"/>
                </a:lnTo>
                <a:lnTo>
                  <a:pt x="770" y="688"/>
                </a:lnTo>
                <a:lnTo>
                  <a:pt x="766" y="694"/>
                </a:lnTo>
                <a:lnTo>
                  <a:pt x="758" y="696"/>
                </a:lnTo>
                <a:lnTo>
                  <a:pt x="760" y="692"/>
                </a:lnTo>
                <a:lnTo>
                  <a:pt x="756" y="698"/>
                </a:lnTo>
                <a:lnTo>
                  <a:pt x="754" y="702"/>
                </a:lnTo>
                <a:lnTo>
                  <a:pt x="752" y="696"/>
                </a:lnTo>
                <a:lnTo>
                  <a:pt x="752" y="692"/>
                </a:lnTo>
                <a:lnTo>
                  <a:pt x="750" y="692"/>
                </a:lnTo>
                <a:lnTo>
                  <a:pt x="746" y="690"/>
                </a:lnTo>
                <a:lnTo>
                  <a:pt x="746" y="694"/>
                </a:lnTo>
                <a:lnTo>
                  <a:pt x="750" y="692"/>
                </a:lnTo>
                <a:lnTo>
                  <a:pt x="750" y="698"/>
                </a:lnTo>
                <a:lnTo>
                  <a:pt x="752" y="702"/>
                </a:lnTo>
                <a:lnTo>
                  <a:pt x="742" y="706"/>
                </a:lnTo>
                <a:lnTo>
                  <a:pt x="746" y="702"/>
                </a:lnTo>
                <a:lnTo>
                  <a:pt x="746" y="696"/>
                </a:lnTo>
                <a:lnTo>
                  <a:pt x="744" y="702"/>
                </a:lnTo>
                <a:lnTo>
                  <a:pt x="742" y="702"/>
                </a:lnTo>
                <a:lnTo>
                  <a:pt x="742" y="698"/>
                </a:lnTo>
                <a:lnTo>
                  <a:pt x="738" y="698"/>
                </a:lnTo>
                <a:lnTo>
                  <a:pt x="738" y="694"/>
                </a:lnTo>
                <a:lnTo>
                  <a:pt x="738" y="686"/>
                </a:lnTo>
                <a:lnTo>
                  <a:pt x="738" y="694"/>
                </a:lnTo>
                <a:lnTo>
                  <a:pt x="736" y="692"/>
                </a:lnTo>
                <a:lnTo>
                  <a:pt x="730" y="692"/>
                </a:lnTo>
                <a:lnTo>
                  <a:pt x="730" y="694"/>
                </a:lnTo>
                <a:lnTo>
                  <a:pt x="736" y="698"/>
                </a:lnTo>
                <a:lnTo>
                  <a:pt x="732" y="706"/>
                </a:lnTo>
                <a:lnTo>
                  <a:pt x="738" y="704"/>
                </a:lnTo>
                <a:lnTo>
                  <a:pt x="744" y="710"/>
                </a:lnTo>
                <a:lnTo>
                  <a:pt x="738" y="712"/>
                </a:lnTo>
                <a:lnTo>
                  <a:pt x="740" y="716"/>
                </a:lnTo>
                <a:lnTo>
                  <a:pt x="744" y="710"/>
                </a:lnTo>
                <a:lnTo>
                  <a:pt x="752" y="718"/>
                </a:lnTo>
                <a:lnTo>
                  <a:pt x="730" y="726"/>
                </a:lnTo>
                <a:lnTo>
                  <a:pt x="726" y="724"/>
                </a:lnTo>
                <a:lnTo>
                  <a:pt x="726" y="720"/>
                </a:lnTo>
                <a:lnTo>
                  <a:pt x="724" y="720"/>
                </a:lnTo>
                <a:lnTo>
                  <a:pt x="722" y="712"/>
                </a:lnTo>
                <a:lnTo>
                  <a:pt x="716" y="716"/>
                </a:lnTo>
                <a:lnTo>
                  <a:pt x="722" y="716"/>
                </a:lnTo>
                <a:lnTo>
                  <a:pt x="722" y="718"/>
                </a:lnTo>
                <a:lnTo>
                  <a:pt x="722" y="720"/>
                </a:lnTo>
                <a:lnTo>
                  <a:pt x="714" y="720"/>
                </a:lnTo>
                <a:lnTo>
                  <a:pt x="720" y="724"/>
                </a:lnTo>
                <a:lnTo>
                  <a:pt x="722" y="726"/>
                </a:lnTo>
                <a:lnTo>
                  <a:pt x="720" y="732"/>
                </a:lnTo>
                <a:lnTo>
                  <a:pt x="722" y="734"/>
                </a:lnTo>
                <a:lnTo>
                  <a:pt x="720" y="736"/>
                </a:lnTo>
                <a:lnTo>
                  <a:pt x="708" y="742"/>
                </a:lnTo>
                <a:lnTo>
                  <a:pt x="710" y="732"/>
                </a:lnTo>
                <a:lnTo>
                  <a:pt x="706" y="736"/>
                </a:lnTo>
                <a:lnTo>
                  <a:pt x="708" y="738"/>
                </a:lnTo>
                <a:lnTo>
                  <a:pt x="706" y="742"/>
                </a:lnTo>
                <a:lnTo>
                  <a:pt x="700" y="742"/>
                </a:lnTo>
                <a:lnTo>
                  <a:pt x="702" y="736"/>
                </a:lnTo>
                <a:lnTo>
                  <a:pt x="694" y="742"/>
                </a:lnTo>
                <a:lnTo>
                  <a:pt x="694" y="740"/>
                </a:lnTo>
                <a:lnTo>
                  <a:pt x="692" y="740"/>
                </a:lnTo>
                <a:lnTo>
                  <a:pt x="692" y="742"/>
                </a:lnTo>
                <a:lnTo>
                  <a:pt x="684" y="748"/>
                </a:lnTo>
                <a:lnTo>
                  <a:pt x="684" y="750"/>
                </a:lnTo>
                <a:lnTo>
                  <a:pt x="682" y="752"/>
                </a:lnTo>
                <a:lnTo>
                  <a:pt x="684" y="750"/>
                </a:lnTo>
                <a:lnTo>
                  <a:pt x="694" y="750"/>
                </a:lnTo>
                <a:lnTo>
                  <a:pt x="700" y="744"/>
                </a:lnTo>
                <a:lnTo>
                  <a:pt x="702" y="752"/>
                </a:lnTo>
                <a:lnTo>
                  <a:pt x="694" y="762"/>
                </a:lnTo>
                <a:lnTo>
                  <a:pt x="690" y="770"/>
                </a:lnTo>
                <a:lnTo>
                  <a:pt x="684" y="768"/>
                </a:lnTo>
                <a:lnTo>
                  <a:pt x="686" y="768"/>
                </a:lnTo>
                <a:lnTo>
                  <a:pt x="682" y="764"/>
                </a:lnTo>
                <a:lnTo>
                  <a:pt x="676" y="768"/>
                </a:lnTo>
                <a:lnTo>
                  <a:pt x="678" y="764"/>
                </a:lnTo>
                <a:lnTo>
                  <a:pt x="666" y="766"/>
                </a:lnTo>
                <a:lnTo>
                  <a:pt x="666" y="764"/>
                </a:lnTo>
                <a:lnTo>
                  <a:pt x="664" y="766"/>
                </a:lnTo>
                <a:lnTo>
                  <a:pt x="666" y="766"/>
                </a:lnTo>
                <a:lnTo>
                  <a:pt x="666" y="768"/>
                </a:lnTo>
                <a:lnTo>
                  <a:pt x="674" y="768"/>
                </a:lnTo>
                <a:lnTo>
                  <a:pt x="674" y="772"/>
                </a:lnTo>
                <a:lnTo>
                  <a:pt x="680" y="778"/>
                </a:lnTo>
                <a:lnTo>
                  <a:pt x="676" y="778"/>
                </a:lnTo>
                <a:lnTo>
                  <a:pt x="678" y="780"/>
                </a:lnTo>
                <a:lnTo>
                  <a:pt x="676" y="784"/>
                </a:lnTo>
                <a:lnTo>
                  <a:pt x="674" y="784"/>
                </a:lnTo>
                <a:lnTo>
                  <a:pt x="676" y="784"/>
                </a:lnTo>
                <a:lnTo>
                  <a:pt x="680" y="780"/>
                </a:lnTo>
                <a:lnTo>
                  <a:pt x="684" y="780"/>
                </a:lnTo>
                <a:lnTo>
                  <a:pt x="678" y="792"/>
                </a:lnTo>
                <a:lnTo>
                  <a:pt x="670" y="812"/>
                </a:lnTo>
                <a:lnTo>
                  <a:pt x="664" y="812"/>
                </a:lnTo>
                <a:lnTo>
                  <a:pt x="664" y="802"/>
                </a:lnTo>
                <a:lnTo>
                  <a:pt x="662" y="810"/>
                </a:lnTo>
                <a:lnTo>
                  <a:pt x="656" y="814"/>
                </a:lnTo>
                <a:lnTo>
                  <a:pt x="646" y="802"/>
                </a:lnTo>
                <a:lnTo>
                  <a:pt x="650" y="814"/>
                </a:lnTo>
                <a:lnTo>
                  <a:pt x="644" y="814"/>
                </a:lnTo>
                <a:lnTo>
                  <a:pt x="662" y="818"/>
                </a:lnTo>
                <a:lnTo>
                  <a:pt x="670" y="816"/>
                </a:lnTo>
                <a:lnTo>
                  <a:pt x="664" y="832"/>
                </a:lnTo>
                <a:lnTo>
                  <a:pt x="666" y="840"/>
                </a:lnTo>
                <a:lnTo>
                  <a:pt x="660" y="842"/>
                </a:lnTo>
                <a:lnTo>
                  <a:pt x="660" y="854"/>
                </a:lnTo>
                <a:lnTo>
                  <a:pt x="664" y="858"/>
                </a:lnTo>
                <a:lnTo>
                  <a:pt x="666" y="874"/>
                </a:lnTo>
                <a:lnTo>
                  <a:pt x="668" y="880"/>
                </a:lnTo>
                <a:lnTo>
                  <a:pt x="666" y="886"/>
                </a:lnTo>
                <a:lnTo>
                  <a:pt x="668" y="892"/>
                </a:lnTo>
                <a:lnTo>
                  <a:pt x="674" y="894"/>
                </a:lnTo>
                <a:lnTo>
                  <a:pt x="676" y="910"/>
                </a:lnTo>
                <a:lnTo>
                  <a:pt x="682" y="920"/>
                </a:lnTo>
                <a:lnTo>
                  <a:pt x="680" y="928"/>
                </a:lnTo>
                <a:lnTo>
                  <a:pt x="684" y="924"/>
                </a:lnTo>
                <a:lnTo>
                  <a:pt x="690" y="930"/>
                </a:lnTo>
                <a:lnTo>
                  <a:pt x="678" y="930"/>
                </a:lnTo>
                <a:lnTo>
                  <a:pt x="678" y="932"/>
                </a:lnTo>
                <a:lnTo>
                  <a:pt x="670" y="934"/>
                </a:lnTo>
                <a:lnTo>
                  <a:pt x="670" y="938"/>
                </a:lnTo>
                <a:lnTo>
                  <a:pt x="668" y="938"/>
                </a:lnTo>
                <a:lnTo>
                  <a:pt x="654" y="932"/>
                </a:lnTo>
                <a:lnTo>
                  <a:pt x="656" y="930"/>
                </a:lnTo>
                <a:lnTo>
                  <a:pt x="654" y="930"/>
                </a:lnTo>
                <a:lnTo>
                  <a:pt x="650" y="924"/>
                </a:lnTo>
                <a:lnTo>
                  <a:pt x="634" y="920"/>
                </a:lnTo>
                <a:lnTo>
                  <a:pt x="620" y="920"/>
                </a:lnTo>
                <a:lnTo>
                  <a:pt x="618" y="922"/>
                </a:lnTo>
                <a:lnTo>
                  <a:pt x="616" y="920"/>
                </a:lnTo>
                <a:lnTo>
                  <a:pt x="606" y="920"/>
                </a:lnTo>
                <a:lnTo>
                  <a:pt x="600" y="916"/>
                </a:lnTo>
                <a:lnTo>
                  <a:pt x="602" y="916"/>
                </a:lnTo>
                <a:lnTo>
                  <a:pt x="600" y="914"/>
                </a:lnTo>
                <a:lnTo>
                  <a:pt x="596" y="916"/>
                </a:lnTo>
                <a:lnTo>
                  <a:pt x="596" y="910"/>
                </a:lnTo>
                <a:lnTo>
                  <a:pt x="592" y="910"/>
                </a:lnTo>
                <a:lnTo>
                  <a:pt x="588" y="906"/>
                </a:lnTo>
                <a:lnTo>
                  <a:pt x="586" y="906"/>
                </a:lnTo>
                <a:lnTo>
                  <a:pt x="576" y="902"/>
                </a:lnTo>
                <a:lnTo>
                  <a:pt x="570" y="904"/>
                </a:lnTo>
                <a:lnTo>
                  <a:pt x="560" y="890"/>
                </a:lnTo>
                <a:lnTo>
                  <a:pt x="554" y="892"/>
                </a:lnTo>
                <a:lnTo>
                  <a:pt x="550" y="890"/>
                </a:lnTo>
                <a:lnTo>
                  <a:pt x="538" y="886"/>
                </a:lnTo>
                <a:lnTo>
                  <a:pt x="538" y="880"/>
                </a:lnTo>
                <a:lnTo>
                  <a:pt x="532" y="876"/>
                </a:lnTo>
                <a:lnTo>
                  <a:pt x="532" y="872"/>
                </a:lnTo>
                <a:lnTo>
                  <a:pt x="524" y="848"/>
                </a:lnTo>
                <a:lnTo>
                  <a:pt x="516" y="840"/>
                </a:lnTo>
                <a:lnTo>
                  <a:pt x="516" y="838"/>
                </a:lnTo>
                <a:lnTo>
                  <a:pt x="512" y="832"/>
                </a:lnTo>
                <a:lnTo>
                  <a:pt x="514" y="818"/>
                </a:lnTo>
                <a:lnTo>
                  <a:pt x="512" y="812"/>
                </a:lnTo>
                <a:lnTo>
                  <a:pt x="504" y="808"/>
                </a:lnTo>
                <a:lnTo>
                  <a:pt x="510" y="794"/>
                </a:lnTo>
                <a:lnTo>
                  <a:pt x="508" y="792"/>
                </a:lnTo>
                <a:lnTo>
                  <a:pt x="508" y="782"/>
                </a:lnTo>
                <a:lnTo>
                  <a:pt x="494" y="778"/>
                </a:lnTo>
                <a:lnTo>
                  <a:pt x="486" y="768"/>
                </a:lnTo>
                <a:lnTo>
                  <a:pt x="482" y="766"/>
                </a:lnTo>
                <a:lnTo>
                  <a:pt x="478" y="750"/>
                </a:lnTo>
                <a:lnTo>
                  <a:pt x="472" y="748"/>
                </a:lnTo>
                <a:lnTo>
                  <a:pt x="466" y="734"/>
                </a:lnTo>
                <a:lnTo>
                  <a:pt x="456" y="728"/>
                </a:lnTo>
                <a:lnTo>
                  <a:pt x="456" y="726"/>
                </a:lnTo>
                <a:lnTo>
                  <a:pt x="452" y="722"/>
                </a:lnTo>
                <a:lnTo>
                  <a:pt x="452" y="720"/>
                </a:lnTo>
                <a:lnTo>
                  <a:pt x="448" y="712"/>
                </a:lnTo>
                <a:lnTo>
                  <a:pt x="444" y="706"/>
                </a:lnTo>
                <a:lnTo>
                  <a:pt x="448" y="704"/>
                </a:lnTo>
                <a:lnTo>
                  <a:pt x="442" y="698"/>
                </a:lnTo>
                <a:lnTo>
                  <a:pt x="444" y="694"/>
                </a:lnTo>
                <a:lnTo>
                  <a:pt x="438" y="690"/>
                </a:lnTo>
                <a:lnTo>
                  <a:pt x="432" y="668"/>
                </a:lnTo>
                <a:lnTo>
                  <a:pt x="426" y="666"/>
                </a:lnTo>
                <a:lnTo>
                  <a:pt x="426" y="652"/>
                </a:lnTo>
                <a:lnTo>
                  <a:pt x="420" y="644"/>
                </a:lnTo>
                <a:lnTo>
                  <a:pt x="418" y="636"/>
                </a:lnTo>
                <a:lnTo>
                  <a:pt x="402" y="626"/>
                </a:lnTo>
                <a:lnTo>
                  <a:pt x="396" y="616"/>
                </a:lnTo>
                <a:lnTo>
                  <a:pt x="382" y="612"/>
                </a:lnTo>
                <a:lnTo>
                  <a:pt x="386" y="602"/>
                </a:lnTo>
                <a:lnTo>
                  <a:pt x="380" y="606"/>
                </a:lnTo>
                <a:lnTo>
                  <a:pt x="380" y="600"/>
                </a:lnTo>
                <a:lnTo>
                  <a:pt x="376" y="600"/>
                </a:lnTo>
                <a:lnTo>
                  <a:pt x="374" y="590"/>
                </a:lnTo>
                <a:lnTo>
                  <a:pt x="374" y="588"/>
                </a:lnTo>
                <a:lnTo>
                  <a:pt x="368" y="590"/>
                </a:lnTo>
                <a:lnTo>
                  <a:pt x="368" y="588"/>
                </a:lnTo>
                <a:lnTo>
                  <a:pt x="364" y="588"/>
                </a:lnTo>
                <a:lnTo>
                  <a:pt x="362" y="586"/>
                </a:lnTo>
                <a:lnTo>
                  <a:pt x="360" y="588"/>
                </a:lnTo>
                <a:lnTo>
                  <a:pt x="356" y="588"/>
                </a:lnTo>
                <a:lnTo>
                  <a:pt x="346" y="586"/>
                </a:lnTo>
                <a:lnTo>
                  <a:pt x="344" y="586"/>
                </a:lnTo>
                <a:lnTo>
                  <a:pt x="342" y="584"/>
                </a:lnTo>
                <a:lnTo>
                  <a:pt x="334" y="586"/>
                </a:lnTo>
                <a:lnTo>
                  <a:pt x="330" y="582"/>
                </a:lnTo>
                <a:lnTo>
                  <a:pt x="322" y="586"/>
                </a:lnTo>
                <a:lnTo>
                  <a:pt x="304" y="574"/>
                </a:lnTo>
                <a:lnTo>
                  <a:pt x="302" y="580"/>
                </a:lnTo>
                <a:lnTo>
                  <a:pt x="300" y="586"/>
                </a:lnTo>
                <a:lnTo>
                  <a:pt x="290" y="584"/>
                </a:lnTo>
                <a:lnTo>
                  <a:pt x="286" y="586"/>
                </a:lnTo>
                <a:lnTo>
                  <a:pt x="286" y="584"/>
                </a:lnTo>
                <a:lnTo>
                  <a:pt x="282" y="586"/>
                </a:lnTo>
                <a:lnTo>
                  <a:pt x="276" y="586"/>
                </a:lnTo>
                <a:lnTo>
                  <a:pt x="268" y="602"/>
                </a:lnTo>
                <a:lnTo>
                  <a:pt x="266" y="614"/>
                </a:lnTo>
                <a:lnTo>
                  <a:pt x="260" y="618"/>
                </a:lnTo>
                <a:lnTo>
                  <a:pt x="256" y="626"/>
                </a:lnTo>
                <a:lnTo>
                  <a:pt x="260" y="630"/>
                </a:lnTo>
                <a:lnTo>
                  <a:pt x="252" y="632"/>
                </a:lnTo>
                <a:lnTo>
                  <a:pt x="238" y="648"/>
                </a:lnTo>
                <a:lnTo>
                  <a:pt x="228" y="646"/>
                </a:lnTo>
                <a:lnTo>
                  <a:pt x="226" y="648"/>
                </a:lnTo>
                <a:lnTo>
                  <a:pt x="224" y="642"/>
                </a:lnTo>
                <a:lnTo>
                  <a:pt x="220" y="644"/>
                </a:lnTo>
                <a:lnTo>
                  <a:pt x="212" y="640"/>
                </a:lnTo>
                <a:lnTo>
                  <a:pt x="210" y="632"/>
                </a:lnTo>
                <a:lnTo>
                  <a:pt x="196" y="628"/>
                </a:lnTo>
                <a:lnTo>
                  <a:pt x="194" y="622"/>
                </a:lnTo>
                <a:lnTo>
                  <a:pt x="192" y="622"/>
                </a:lnTo>
                <a:lnTo>
                  <a:pt x="192" y="618"/>
                </a:lnTo>
                <a:lnTo>
                  <a:pt x="192" y="620"/>
                </a:lnTo>
                <a:lnTo>
                  <a:pt x="170" y="614"/>
                </a:lnTo>
                <a:lnTo>
                  <a:pt x="164" y="606"/>
                </a:lnTo>
                <a:lnTo>
                  <a:pt x="162" y="600"/>
                </a:lnTo>
                <a:lnTo>
                  <a:pt x="148" y="592"/>
                </a:lnTo>
                <a:lnTo>
                  <a:pt x="136" y="580"/>
                </a:lnTo>
                <a:lnTo>
                  <a:pt x="134" y="568"/>
                </a:lnTo>
                <a:lnTo>
                  <a:pt x="130" y="558"/>
                </a:lnTo>
                <a:lnTo>
                  <a:pt x="126" y="546"/>
                </a:lnTo>
                <a:lnTo>
                  <a:pt x="132" y="538"/>
                </a:lnTo>
                <a:lnTo>
                  <a:pt x="130" y="530"/>
                </a:lnTo>
                <a:lnTo>
                  <a:pt x="122" y="520"/>
                </a:lnTo>
                <a:lnTo>
                  <a:pt x="122" y="516"/>
                </a:lnTo>
                <a:lnTo>
                  <a:pt x="120" y="516"/>
                </a:lnTo>
                <a:lnTo>
                  <a:pt x="118" y="500"/>
                </a:lnTo>
                <a:lnTo>
                  <a:pt x="110" y="494"/>
                </a:lnTo>
                <a:lnTo>
                  <a:pt x="110" y="490"/>
                </a:lnTo>
                <a:lnTo>
                  <a:pt x="106" y="490"/>
                </a:lnTo>
                <a:lnTo>
                  <a:pt x="94" y="478"/>
                </a:lnTo>
                <a:lnTo>
                  <a:pt x="92" y="478"/>
                </a:lnTo>
                <a:lnTo>
                  <a:pt x="90" y="476"/>
                </a:lnTo>
                <a:lnTo>
                  <a:pt x="88" y="476"/>
                </a:lnTo>
                <a:lnTo>
                  <a:pt x="84" y="474"/>
                </a:lnTo>
                <a:lnTo>
                  <a:pt x="84" y="468"/>
                </a:lnTo>
                <a:lnTo>
                  <a:pt x="72" y="460"/>
                </a:lnTo>
                <a:lnTo>
                  <a:pt x="70" y="450"/>
                </a:lnTo>
                <a:lnTo>
                  <a:pt x="58" y="444"/>
                </a:lnTo>
                <a:lnTo>
                  <a:pt x="44" y="422"/>
                </a:lnTo>
                <a:close/>
              </a:path>
            </a:pathLst>
          </a:cu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2" name="Freeform 294"/>
          <p:cNvSpPr>
            <a:spLocks/>
          </p:cNvSpPr>
          <p:nvPr/>
        </p:nvSpPr>
        <p:spPr bwMode="auto">
          <a:xfrm>
            <a:off x="2752725" y="3092450"/>
            <a:ext cx="914400" cy="935038"/>
          </a:xfrm>
          <a:custGeom>
            <a:avLst/>
            <a:gdLst>
              <a:gd name="T0" fmla="*/ 50384958 w 482"/>
              <a:gd name="T1" fmla="*/ 1408617643 h 492"/>
              <a:gd name="T2" fmla="*/ 57584435 w 482"/>
              <a:gd name="T3" fmla="*/ 1300261562 h 492"/>
              <a:gd name="T4" fmla="*/ 86374755 w 482"/>
              <a:gd name="T5" fmla="*/ 1170236166 h 492"/>
              <a:gd name="T6" fmla="*/ 107969393 w 482"/>
              <a:gd name="T7" fmla="*/ 996868338 h 492"/>
              <a:gd name="T8" fmla="*/ 143959190 w 482"/>
              <a:gd name="T9" fmla="*/ 744039384 h 492"/>
              <a:gd name="T10" fmla="*/ 158354350 w 482"/>
              <a:gd name="T11" fmla="*/ 628459565 h 492"/>
              <a:gd name="T12" fmla="*/ 201541728 w 482"/>
              <a:gd name="T13" fmla="*/ 303395125 h 492"/>
              <a:gd name="T14" fmla="*/ 244729105 w 482"/>
              <a:gd name="T15" fmla="*/ 0 h 492"/>
              <a:gd name="T16" fmla="*/ 410282933 w 482"/>
              <a:gd name="T17" fmla="*/ 21671216 h 492"/>
              <a:gd name="T18" fmla="*/ 633419298 w 482"/>
              <a:gd name="T19" fmla="*/ 50566171 h 492"/>
              <a:gd name="T20" fmla="*/ 647814458 w 482"/>
              <a:gd name="T21" fmla="*/ 50566171 h 492"/>
              <a:gd name="T22" fmla="*/ 770179011 w 482"/>
              <a:gd name="T23" fmla="*/ 65013648 h 492"/>
              <a:gd name="T24" fmla="*/ 777378488 w 482"/>
              <a:gd name="T25" fmla="*/ 72237387 h 492"/>
              <a:gd name="T26" fmla="*/ 878148403 w 482"/>
              <a:gd name="T27" fmla="*/ 79461126 h 492"/>
              <a:gd name="T28" fmla="*/ 993315376 w 482"/>
              <a:gd name="T29" fmla="*/ 86684864 h 492"/>
              <a:gd name="T30" fmla="*/ 1065294971 w 482"/>
              <a:gd name="T31" fmla="*/ 93908603 h 492"/>
              <a:gd name="T32" fmla="*/ 1187659524 w 482"/>
              <a:gd name="T33" fmla="*/ 115577919 h 492"/>
              <a:gd name="T34" fmla="*/ 1202056581 w 482"/>
              <a:gd name="T35" fmla="*/ 115577919 h 492"/>
              <a:gd name="T36" fmla="*/ 1482775484 w 482"/>
              <a:gd name="T37" fmla="*/ 137249135 h 492"/>
              <a:gd name="T38" fmla="*/ 1720308906 w 482"/>
              <a:gd name="T39" fmla="*/ 158920351 h 492"/>
              <a:gd name="T40" fmla="*/ 1734704066 w 482"/>
              <a:gd name="T41" fmla="*/ 158920351 h 492"/>
              <a:gd name="T42" fmla="*/ 1727506486 w 482"/>
              <a:gd name="T43" fmla="*/ 310618863 h 492"/>
              <a:gd name="T44" fmla="*/ 1720308906 w 482"/>
              <a:gd name="T45" fmla="*/ 310618863 h 492"/>
              <a:gd name="T46" fmla="*/ 1705911849 w 482"/>
              <a:gd name="T47" fmla="*/ 455091737 h 492"/>
              <a:gd name="T48" fmla="*/ 1698714269 w 482"/>
              <a:gd name="T49" fmla="*/ 549000340 h 492"/>
              <a:gd name="T50" fmla="*/ 1691516689 w 482"/>
              <a:gd name="T51" fmla="*/ 585117133 h 492"/>
              <a:gd name="T52" fmla="*/ 1684319109 w 482"/>
              <a:gd name="T53" fmla="*/ 722368168 h 492"/>
              <a:gd name="T54" fmla="*/ 1684319109 w 482"/>
              <a:gd name="T55" fmla="*/ 787379916 h 492"/>
              <a:gd name="T56" fmla="*/ 1677119632 w 482"/>
              <a:gd name="T57" fmla="*/ 859617303 h 492"/>
              <a:gd name="T58" fmla="*/ 1669922051 w 482"/>
              <a:gd name="T59" fmla="*/ 996868338 h 492"/>
              <a:gd name="T60" fmla="*/ 1648329311 w 482"/>
              <a:gd name="T61" fmla="*/ 1148564950 h 492"/>
              <a:gd name="T62" fmla="*/ 1641131731 w 482"/>
              <a:gd name="T63" fmla="*/ 1228024175 h 492"/>
              <a:gd name="T64" fmla="*/ 1641131731 w 482"/>
              <a:gd name="T65" fmla="*/ 1285814085 h 492"/>
              <a:gd name="T66" fmla="*/ 1626734674 w 482"/>
              <a:gd name="T67" fmla="*/ 1423065120 h 492"/>
              <a:gd name="T68" fmla="*/ 1619537094 w 482"/>
              <a:gd name="T69" fmla="*/ 1553090516 h 492"/>
              <a:gd name="T70" fmla="*/ 1612339514 w 482"/>
              <a:gd name="T71" fmla="*/ 1683115912 h 492"/>
              <a:gd name="T72" fmla="*/ 1597942456 w 482"/>
              <a:gd name="T73" fmla="*/ 1712010867 h 492"/>
              <a:gd name="T74" fmla="*/ 1525962861 w 482"/>
              <a:gd name="T75" fmla="*/ 1712010867 h 492"/>
              <a:gd name="T76" fmla="*/ 1425192946 w 482"/>
              <a:gd name="T77" fmla="*/ 1697563389 h 492"/>
              <a:gd name="T78" fmla="*/ 1360410931 w 482"/>
              <a:gd name="T79" fmla="*/ 1697563389 h 492"/>
              <a:gd name="T80" fmla="*/ 1353213351 w 482"/>
              <a:gd name="T81" fmla="*/ 1697563389 h 492"/>
              <a:gd name="T82" fmla="*/ 1130076986 w 482"/>
              <a:gd name="T83" fmla="*/ 1668668435 h 492"/>
              <a:gd name="T84" fmla="*/ 1108482349 w 482"/>
              <a:gd name="T85" fmla="*/ 1668668435 h 492"/>
              <a:gd name="T86" fmla="*/ 827763446 w 482"/>
              <a:gd name="T87" fmla="*/ 1646999119 h 492"/>
              <a:gd name="T88" fmla="*/ 726991633 w 482"/>
              <a:gd name="T89" fmla="*/ 1639775380 h 492"/>
              <a:gd name="T90" fmla="*/ 662211515 w 482"/>
              <a:gd name="T91" fmla="*/ 1625327903 h 492"/>
              <a:gd name="T92" fmla="*/ 655012038 w 482"/>
              <a:gd name="T93" fmla="*/ 1625327903 h 492"/>
              <a:gd name="T94" fmla="*/ 662211515 w 482"/>
              <a:gd name="T95" fmla="*/ 1639775380 h 492"/>
              <a:gd name="T96" fmla="*/ 655012038 w 482"/>
              <a:gd name="T97" fmla="*/ 1654222858 h 492"/>
              <a:gd name="T98" fmla="*/ 655012038 w 482"/>
              <a:gd name="T99" fmla="*/ 1661446596 h 492"/>
              <a:gd name="T100" fmla="*/ 662211515 w 482"/>
              <a:gd name="T101" fmla="*/ 1675892173 h 492"/>
              <a:gd name="T102" fmla="*/ 662211515 w 482"/>
              <a:gd name="T103" fmla="*/ 1683115912 h 492"/>
              <a:gd name="T104" fmla="*/ 683804256 w 482"/>
              <a:gd name="T105" fmla="*/ 1697563389 h 492"/>
              <a:gd name="T106" fmla="*/ 482262528 w 482"/>
              <a:gd name="T107" fmla="*/ 1668668435 h 492"/>
              <a:gd name="T108" fmla="*/ 244729105 w 482"/>
              <a:gd name="T109" fmla="*/ 1646999119 h 492"/>
              <a:gd name="T110" fmla="*/ 223136365 w 482"/>
              <a:gd name="T111" fmla="*/ 1777024515 h 492"/>
              <a:gd name="T112" fmla="*/ 0 w 482"/>
              <a:gd name="T113" fmla="*/ 1755353299 h 492"/>
              <a:gd name="T114" fmla="*/ 50384958 w 482"/>
              <a:gd name="T115" fmla="*/ 1408617643 h 492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482" h="492">
                <a:moveTo>
                  <a:pt x="14" y="390"/>
                </a:moveTo>
                <a:lnTo>
                  <a:pt x="16" y="360"/>
                </a:lnTo>
                <a:lnTo>
                  <a:pt x="24" y="324"/>
                </a:lnTo>
                <a:lnTo>
                  <a:pt x="30" y="276"/>
                </a:lnTo>
                <a:lnTo>
                  <a:pt x="40" y="206"/>
                </a:lnTo>
                <a:lnTo>
                  <a:pt x="44" y="174"/>
                </a:lnTo>
                <a:lnTo>
                  <a:pt x="56" y="84"/>
                </a:lnTo>
                <a:lnTo>
                  <a:pt x="68" y="0"/>
                </a:lnTo>
                <a:lnTo>
                  <a:pt x="114" y="6"/>
                </a:lnTo>
                <a:lnTo>
                  <a:pt x="176" y="14"/>
                </a:lnTo>
                <a:lnTo>
                  <a:pt x="180" y="14"/>
                </a:lnTo>
                <a:lnTo>
                  <a:pt x="214" y="18"/>
                </a:lnTo>
                <a:lnTo>
                  <a:pt x="216" y="20"/>
                </a:lnTo>
                <a:lnTo>
                  <a:pt x="244" y="22"/>
                </a:lnTo>
                <a:lnTo>
                  <a:pt x="276" y="24"/>
                </a:lnTo>
                <a:lnTo>
                  <a:pt x="296" y="26"/>
                </a:lnTo>
                <a:lnTo>
                  <a:pt x="330" y="32"/>
                </a:lnTo>
                <a:lnTo>
                  <a:pt x="334" y="32"/>
                </a:lnTo>
                <a:lnTo>
                  <a:pt x="412" y="38"/>
                </a:lnTo>
                <a:lnTo>
                  <a:pt x="478" y="44"/>
                </a:lnTo>
                <a:lnTo>
                  <a:pt x="482" y="44"/>
                </a:lnTo>
                <a:lnTo>
                  <a:pt x="480" y="86"/>
                </a:lnTo>
                <a:lnTo>
                  <a:pt x="478" y="86"/>
                </a:lnTo>
                <a:lnTo>
                  <a:pt x="474" y="126"/>
                </a:lnTo>
                <a:lnTo>
                  <a:pt x="472" y="152"/>
                </a:lnTo>
                <a:lnTo>
                  <a:pt x="470" y="162"/>
                </a:lnTo>
                <a:lnTo>
                  <a:pt x="468" y="200"/>
                </a:lnTo>
                <a:lnTo>
                  <a:pt x="468" y="218"/>
                </a:lnTo>
                <a:lnTo>
                  <a:pt x="466" y="238"/>
                </a:lnTo>
                <a:lnTo>
                  <a:pt x="464" y="276"/>
                </a:lnTo>
                <a:lnTo>
                  <a:pt x="458" y="318"/>
                </a:lnTo>
                <a:lnTo>
                  <a:pt x="456" y="340"/>
                </a:lnTo>
                <a:lnTo>
                  <a:pt x="456" y="356"/>
                </a:lnTo>
                <a:lnTo>
                  <a:pt x="452" y="394"/>
                </a:lnTo>
                <a:lnTo>
                  <a:pt x="450" y="430"/>
                </a:lnTo>
                <a:lnTo>
                  <a:pt x="448" y="466"/>
                </a:lnTo>
                <a:lnTo>
                  <a:pt x="444" y="474"/>
                </a:lnTo>
                <a:lnTo>
                  <a:pt x="424" y="474"/>
                </a:lnTo>
                <a:lnTo>
                  <a:pt x="396" y="470"/>
                </a:lnTo>
                <a:lnTo>
                  <a:pt x="378" y="470"/>
                </a:lnTo>
                <a:lnTo>
                  <a:pt x="376" y="470"/>
                </a:lnTo>
                <a:lnTo>
                  <a:pt x="314" y="462"/>
                </a:lnTo>
                <a:lnTo>
                  <a:pt x="308" y="462"/>
                </a:lnTo>
                <a:lnTo>
                  <a:pt x="230" y="456"/>
                </a:lnTo>
                <a:lnTo>
                  <a:pt x="202" y="454"/>
                </a:lnTo>
                <a:lnTo>
                  <a:pt x="184" y="450"/>
                </a:lnTo>
                <a:lnTo>
                  <a:pt x="182" y="450"/>
                </a:lnTo>
                <a:lnTo>
                  <a:pt x="184" y="454"/>
                </a:lnTo>
                <a:lnTo>
                  <a:pt x="182" y="458"/>
                </a:lnTo>
                <a:lnTo>
                  <a:pt x="182" y="460"/>
                </a:lnTo>
                <a:lnTo>
                  <a:pt x="184" y="464"/>
                </a:lnTo>
                <a:lnTo>
                  <a:pt x="184" y="466"/>
                </a:lnTo>
                <a:lnTo>
                  <a:pt x="190" y="470"/>
                </a:lnTo>
                <a:lnTo>
                  <a:pt x="134" y="462"/>
                </a:lnTo>
                <a:lnTo>
                  <a:pt x="68" y="456"/>
                </a:lnTo>
                <a:lnTo>
                  <a:pt x="62" y="492"/>
                </a:lnTo>
                <a:lnTo>
                  <a:pt x="0" y="486"/>
                </a:lnTo>
                <a:lnTo>
                  <a:pt x="14" y="390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3" name="Freeform 295"/>
          <p:cNvSpPr>
            <a:spLocks/>
          </p:cNvSpPr>
          <p:nvPr/>
        </p:nvSpPr>
        <p:spPr bwMode="auto">
          <a:xfrm>
            <a:off x="5629275" y="3463925"/>
            <a:ext cx="501650" cy="809625"/>
          </a:xfrm>
          <a:custGeom>
            <a:avLst/>
            <a:gdLst>
              <a:gd name="T0" fmla="*/ 888237832 w 264"/>
              <a:gd name="T1" fmla="*/ 953569103 h 426"/>
              <a:gd name="T2" fmla="*/ 895458551 w 264"/>
              <a:gd name="T3" fmla="*/ 1004138357 h 426"/>
              <a:gd name="T4" fmla="*/ 924343330 w 264"/>
              <a:gd name="T5" fmla="*/ 1047481802 h 426"/>
              <a:gd name="T6" fmla="*/ 924343330 w 264"/>
              <a:gd name="T7" fmla="*/ 1076377432 h 426"/>
              <a:gd name="T8" fmla="*/ 924343330 w 264"/>
              <a:gd name="T9" fmla="*/ 1126946686 h 426"/>
              <a:gd name="T10" fmla="*/ 917122611 w 264"/>
              <a:gd name="T11" fmla="*/ 1163066224 h 426"/>
              <a:gd name="T12" fmla="*/ 938786670 w 264"/>
              <a:gd name="T13" fmla="*/ 1177514039 h 426"/>
              <a:gd name="T14" fmla="*/ 823243754 w 264"/>
              <a:gd name="T15" fmla="*/ 1228083292 h 426"/>
              <a:gd name="T16" fmla="*/ 584937201 w 264"/>
              <a:gd name="T17" fmla="*/ 1264202830 h 426"/>
              <a:gd name="T18" fmla="*/ 375515428 w 264"/>
              <a:gd name="T19" fmla="*/ 1278650645 h 426"/>
              <a:gd name="T20" fmla="*/ 259972512 w 264"/>
              <a:gd name="T21" fmla="*/ 1329217998 h 426"/>
              <a:gd name="T22" fmla="*/ 281636571 w 264"/>
              <a:gd name="T23" fmla="*/ 1358115529 h 426"/>
              <a:gd name="T24" fmla="*/ 324964690 w 264"/>
              <a:gd name="T25" fmla="*/ 1387011159 h 426"/>
              <a:gd name="T26" fmla="*/ 317743970 w 264"/>
              <a:gd name="T27" fmla="*/ 1430354605 h 426"/>
              <a:gd name="T28" fmla="*/ 317743970 w 264"/>
              <a:gd name="T29" fmla="*/ 1488147766 h 426"/>
              <a:gd name="T30" fmla="*/ 223865113 w 264"/>
              <a:gd name="T31" fmla="*/ 1538715119 h 426"/>
              <a:gd name="T32" fmla="*/ 231085833 w 264"/>
              <a:gd name="T33" fmla="*/ 1509819489 h 426"/>
              <a:gd name="T34" fmla="*/ 158871035 w 264"/>
              <a:gd name="T35" fmla="*/ 1379787252 h 426"/>
              <a:gd name="T36" fmla="*/ 57771458 w 264"/>
              <a:gd name="T37" fmla="*/ 1495371673 h 426"/>
              <a:gd name="T38" fmla="*/ 36107399 w 264"/>
              <a:gd name="T39" fmla="*/ 1271426738 h 426"/>
              <a:gd name="T40" fmla="*/ 7220720 w 264"/>
              <a:gd name="T41" fmla="*/ 1025810079 h 426"/>
              <a:gd name="T42" fmla="*/ 7220720 w 264"/>
              <a:gd name="T43" fmla="*/ 809089051 h 426"/>
              <a:gd name="T44" fmla="*/ 14443340 w 264"/>
              <a:gd name="T45" fmla="*/ 592369923 h 426"/>
              <a:gd name="T46" fmla="*/ 14443340 w 264"/>
              <a:gd name="T47" fmla="*/ 346753265 h 426"/>
              <a:gd name="T48" fmla="*/ 21664059 w 264"/>
              <a:gd name="T49" fmla="*/ 223944936 h 426"/>
              <a:gd name="T50" fmla="*/ 14443340 w 264"/>
              <a:gd name="T51" fmla="*/ 79464884 h 426"/>
              <a:gd name="T52" fmla="*/ 151650315 w 264"/>
              <a:gd name="T53" fmla="*/ 36119538 h 426"/>
              <a:gd name="T54" fmla="*/ 339408029 w 264"/>
              <a:gd name="T55" fmla="*/ 28895630 h 426"/>
              <a:gd name="T56" fmla="*/ 592157921 w 264"/>
              <a:gd name="T57" fmla="*/ 7223908 h 426"/>
              <a:gd name="T58" fmla="*/ 678816058 w 264"/>
              <a:gd name="T59" fmla="*/ 108360514 h 426"/>
              <a:gd name="T60" fmla="*/ 714923457 w 264"/>
              <a:gd name="T61" fmla="*/ 209497121 h 426"/>
              <a:gd name="T62" fmla="*/ 751028956 w 264"/>
              <a:gd name="T63" fmla="*/ 332305450 h 426"/>
              <a:gd name="T64" fmla="*/ 787136355 w 264"/>
              <a:gd name="T65" fmla="*/ 469561594 h 426"/>
              <a:gd name="T66" fmla="*/ 844907813 w 264"/>
              <a:gd name="T67" fmla="*/ 664608999 h 426"/>
              <a:gd name="T68" fmla="*/ 866571872 w 264"/>
              <a:gd name="T69" fmla="*/ 693504629 h 426"/>
              <a:gd name="T70" fmla="*/ 873794492 w 264"/>
              <a:gd name="T71" fmla="*/ 715178253 h 426"/>
              <a:gd name="T72" fmla="*/ 895458551 w 264"/>
              <a:gd name="T73" fmla="*/ 744073883 h 426"/>
              <a:gd name="T74" fmla="*/ 909901891 w 264"/>
              <a:gd name="T75" fmla="*/ 787417328 h 426"/>
              <a:gd name="T76" fmla="*/ 909901891 w 264"/>
              <a:gd name="T77" fmla="*/ 801865143 h 426"/>
              <a:gd name="T78" fmla="*/ 931565950 w 264"/>
              <a:gd name="T79" fmla="*/ 830760774 h 426"/>
              <a:gd name="T80" fmla="*/ 924343330 w 264"/>
              <a:gd name="T81" fmla="*/ 845210489 h 426"/>
              <a:gd name="T82" fmla="*/ 895458551 w 264"/>
              <a:gd name="T83" fmla="*/ 881330027 h 426"/>
              <a:gd name="T84" fmla="*/ 895458551 w 264"/>
              <a:gd name="T85" fmla="*/ 903001750 h 42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264" h="426">
                <a:moveTo>
                  <a:pt x="248" y="252"/>
                </a:moveTo>
                <a:lnTo>
                  <a:pt x="246" y="260"/>
                </a:lnTo>
                <a:lnTo>
                  <a:pt x="246" y="264"/>
                </a:lnTo>
                <a:lnTo>
                  <a:pt x="246" y="270"/>
                </a:lnTo>
                <a:lnTo>
                  <a:pt x="248" y="276"/>
                </a:lnTo>
                <a:lnTo>
                  <a:pt x="248" y="278"/>
                </a:lnTo>
                <a:lnTo>
                  <a:pt x="248" y="280"/>
                </a:lnTo>
                <a:lnTo>
                  <a:pt x="254" y="284"/>
                </a:lnTo>
                <a:lnTo>
                  <a:pt x="256" y="290"/>
                </a:lnTo>
                <a:lnTo>
                  <a:pt x="256" y="292"/>
                </a:lnTo>
                <a:lnTo>
                  <a:pt x="254" y="296"/>
                </a:lnTo>
                <a:lnTo>
                  <a:pt x="256" y="298"/>
                </a:lnTo>
                <a:lnTo>
                  <a:pt x="254" y="306"/>
                </a:lnTo>
                <a:lnTo>
                  <a:pt x="256" y="310"/>
                </a:lnTo>
                <a:lnTo>
                  <a:pt x="256" y="312"/>
                </a:lnTo>
                <a:lnTo>
                  <a:pt x="254" y="314"/>
                </a:lnTo>
                <a:lnTo>
                  <a:pt x="256" y="320"/>
                </a:lnTo>
                <a:lnTo>
                  <a:pt x="254" y="322"/>
                </a:lnTo>
                <a:lnTo>
                  <a:pt x="256" y="324"/>
                </a:lnTo>
                <a:lnTo>
                  <a:pt x="258" y="324"/>
                </a:lnTo>
                <a:lnTo>
                  <a:pt x="260" y="326"/>
                </a:lnTo>
                <a:lnTo>
                  <a:pt x="262" y="330"/>
                </a:lnTo>
                <a:lnTo>
                  <a:pt x="264" y="338"/>
                </a:lnTo>
                <a:lnTo>
                  <a:pt x="228" y="340"/>
                </a:lnTo>
                <a:lnTo>
                  <a:pt x="188" y="346"/>
                </a:lnTo>
                <a:lnTo>
                  <a:pt x="178" y="346"/>
                </a:lnTo>
                <a:lnTo>
                  <a:pt x="162" y="350"/>
                </a:lnTo>
                <a:lnTo>
                  <a:pt x="138" y="352"/>
                </a:lnTo>
                <a:lnTo>
                  <a:pt x="134" y="352"/>
                </a:lnTo>
                <a:lnTo>
                  <a:pt x="104" y="354"/>
                </a:lnTo>
                <a:lnTo>
                  <a:pt x="72" y="356"/>
                </a:lnTo>
                <a:lnTo>
                  <a:pt x="74" y="360"/>
                </a:lnTo>
                <a:lnTo>
                  <a:pt x="72" y="368"/>
                </a:lnTo>
                <a:lnTo>
                  <a:pt x="72" y="370"/>
                </a:lnTo>
                <a:lnTo>
                  <a:pt x="78" y="374"/>
                </a:lnTo>
                <a:lnTo>
                  <a:pt x="78" y="376"/>
                </a:lnTo>
                <a:lnTo>
                  <a:pt x="86" y="382"/>
                </a:lnTo>
                <a:lnTo>
                  <a:pt x="88" y="382"/>
                </a:lnTo>
                <a:lnTo>
                  <a:pt x="90" y="384"/>
                </a:lnTo>
                <a:lnTo>
                  <a:pt x="90" y="388"/>
                </a:lnTo>
                <a:lnTo>
                  <a:pt x="88" y="394"/>
                </a:lnTo>
                <a:lnTo>
                  <a:pt x="88" y="396"/>
                </a:lnTo>
                <a:lnTo>
                  <a:pt x="90" y="400"/>
                </a:lnTo>
                <a:lnTo>
                  <a:pt x="90" y="404"/>
                </a:lnTo>
                <a:lnTo>
                  <a:pt x="88" y="412"/>
                </a:lnTo>
                <a:lnTo>
                  <a:pt x="78" y="416"/>
                </a:lnTo>
                <a:lnTo>
                  <a:pt x="78" y="418"/>
                </a:lnTo>
                <a:lnTo>
                  <a:pt x="62" y="426"/>
                </a:lnTo>
                <a:lnTo>
                  <a:pt x="48" y="426"/>
                </a:lnTo>
                <a:lnTo>
                  <a:pt x="64" y="420"/>
                </a:lnTo>
                <a:lnTo>
                  <a:pt x="64" y="418"/>
                </a:lnTo>
                <a:lnTo>
                  <a:pt x="52" y="410"/>
                </a:lnTo>
                <a:lnTo>
                  <a:pt x="50" y="390"/>
                </a:lnTo>
                <a:lnTo>
                  <a:pt x="44" y="382"/>
                </a:lnTo>
                <a:lnTo>
                  <a:pt x="36" y="418"/>
                </a:lnTo>
                <a:lnTo>
                  <a:pt x="22" y="414"/>
                </a:lnTo>
                <a:lnTo>
                  <a:pt x="16" y="414"/>
                </a:lnTo>
                <a:lnTo>
                  <a:pt x="14" y="384"/>
                </a:lnTo>
                <a:lnTo>
                  <a:pt x="12" y="364"/>
                </a:lnTo>
                <a:lnTo>
                  <a:pt x="10" y="352"/>
                </a:lnTo>
                <a:lnTo>
                  <a:pt x="6" y="324"/>
                </a:lnTo>
                <a:lnTo>
                  <a:pt x="2" y="300"/>
                </a:lnTo>
                <a:lnTo>
                  <a:pt x="2" y="284"/>
                </a:lnTo>
                <a:lnTo>
                  <a:pt x="2" y="258"/>
                </a:lnTo>
                <a:lnTo>
                  <a:pt x="2" y="250"/>
                </a:lnTo>
                <a:lnTo>
                  <a:pt x="2" y="224"/>
                </a:lnTo>
                <a:lnTo>
                  <a:pt x="2" y="194"/>
                </a:lnTo>
                <a:lnTo>
                  <a:pt x="2" y="190"/>
                </a:lnTo>
                <a:lnTo>
                  <a:pt x="4" y="164"/>
                </a:lnTo>
                <a:lnTo>
                  <a:pt x="4" y="142"/>
                </a:lnTo>
                <a:lnTo>
                  <a:pt x="4" y="124"/>
                </a:lnTo>
                <a:lnTo>
                  <a:pt x="4" y="96"/>
                </a:lnTo>
                <a:lnTo>
                  <a:pt x="4" y="94"/>
                </a:lnTo>
                <a:lnTo>
                  <a:pt x="6" y="72"/>
                </a:lnTo>
                <a:lnTo>
                  <a:pt x="6" y="62"/>
                </a:lnTo>
                <a:lnTo>
                  <a:pt x="6" y="52"/>
                </a:lnTo>
                <a:lnTo>
                  <a:pt x="6" y="24"/>
                </a:lnTo>
                <a:lnTo>
                  <a:pt x="4" y="22"/>
                </a:lnTo>
                <a:lnTo>
                  <a:pt x="0" y="16"/>
                </a:lnTo>
                <a:lnTo>
                  <a:pt x="14" y="12"/>
                </a:lnTo>
                <a:lnTo>
                  <a:pt x="42" y="10"/>
                </a:lnTo>
                <a:lnTo>
                  <a:pt x="66" y="8"/>
                </a:lnTo>
                <a:lnTo>
                  <a:pt x="70" y="8"/>
                </a:lnTo>
                <a:lnTo>
                  <a:pt x="94" y="8"/>
                </a:lnTo>
                <a:lnTo>
                  <a:pt x="100" y="6"/>
                </a:lnTo>
                <a:lnTo>
                  <a:pt x="132" y="4"/>
                </a:lnTo>
                <a:lnTo>
                  <a:pt x="164" y="2"/>
                </a:lnTo>
                <a:lnTo>
                  <a:pt x="182" y="0"/>
                </a:lnTo>
                <a:lnTo>
                  <a:pt x="184" y="10"/>
                </a:lnTo>
                <a:lnTo>
                  <a:pt x="188" y="30"/>
                </a:lnTo>
                <a:lnTo>
                  <a:pt x="192" y="34"/>
                </a:lnTo>
                <a:lnTo>
                  <a:pt x="194" y="38"/>
                </a:lnTo>
                <a:lnTo>
                  <a:pt x="198" y="58"/>
                </a:lnTo>
                <a:lnTo>
                  <a:pt x="202" y="76"/>
                </a:lnTo>
                <a:lnTo>
                  <a:pt x="206" y="86"/>
                </a:lnTo>
                <a:lnTo>
                  <a:pt x="208" y="92"/>
                </a:lnTo>
                <a:lnTo>
                  <a:pt x="214" y="112"/>
                </a:lnTo>
                <a:lnTo>
                  <a:pt x="216" y="126"/>
                </a:lnTo>
                <a:lnTo>
                  <a:pt x="218" y="130"/>
                </a:lnTo>
                <a:lnTo>
                  <a:pt x="226" y="156"/>
                </a:lnTo>
                <a:lnTo>
                  <a:pt x="232" y="178"/>
                </a:lnTo>
                <a:lnTo>
                  <a:pt x="234" y="184"/>
                </a:lnTo>
                <a:lnTo>
                  <a:pt x="238" y="186"/>
                </a:lnTo>
                <a:lnTo>
                  <a:pt x="238" y="188"/>
                </a:lnTo>
                <a:lnTo>
                  <a:pt x="240" y="192"/>
                </a:lnTo>
                <a:lnTo>
                  <a:pt x="240" y="194"/>
                </a:lnTo>
                <a:lnTo>
                  <a:pt x="240" y="198"/>
                </a:lnTo>
                <a:lnTo>
                  <a:pt x="242" y="198"/>
                </a:lnTo>
                <a:lnTo>
                  <a:pt x="242" y="200"/>
                </a:lnTo>
                <a:lnTo>
                  <a:pt x="242" y="202"/>
                </a:lnTo>
                <a:lnTo>
                  <a:pt x="248" y="206"/>
                </a:lnTo>
                <a:lnTo>
                  <a:pt x="252" y="212"/>
                </a:lnTo>
                <a:lnTo>
                  <a:pt x="252" y="214"/>
                </a:lnTo>
                <a:lnTo>
                  <a:pt x="252" y="218"/>
                </a:lnTo>
                <a:lnTo>
                  <a:pt x="254" y="218"/>
                </a:lnTo>
                <a:lnTo>
                  <a:pt x="252" y="220"/>
                </a:lnTo>
                <a:lnTo>
                  <a:pt x="252" y="222"/>
                </a:lnTo>
                <a:lnTo>
                  <a:pt x="256" y="224"/>
                </a:lnTo>
                <a:lnTo>
                  <a:pt x="258" y="228"/>
                </a:lnTo>
                <a:lnTo>
                  <a:pt x="258" y="230"/>
                </a:lnTo>
                <a:lnTo>
                  <a:pt x="258" y="232"/>
                </a:lnTo>
                <a:lnTo>
                  <a:pt x="254" y="232"/>
                </a:lnTo>
                <a:lnTo>
                  <a:pt x="256" y="234"/>
                </a:lnTo>
                <a:lnTo>
                  <a:pt x="252" y="236"/>
                </a:lnTo>
                <a:lnTo>
                  <a:pt x="248" y="242"/>
                </a:lnTo>
                <a:lnTo>
                  <a:pt x="248" y="244"/>
                </a:lnTo>
                <a:lnTo>
                  <a:pt x="248" y="246"/>
                </a:lnTo>
                <a:lnTo>
                  <a:pt x="248" y="248"/>
                </a:lnTo>
                <a:lnTo>
                  <a:pt x="248" y="250"/>
                </a:lnTo>
                <a:lnTo>
                  <a:pt x="248" y="252"/>
                </a:lnTo>
                <a:close/>
              </a:path>
            </a:pathLst>
          </a:custGeom>
          <a:solidFill>
            <a:srgbClr val="FF99CC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94" name="Freeform 296"/>
          <p:cNvSpPr>
            <a:spLocks/>
          </p:cNvSpPr>
          <p:nvPr/>
        </p:nvSpPr>
        <p:spPr bwMode="auto">
          <a:xfrm>
            <a:off x="5195888" y="3494088"/>
            <a:ext cx="468312" cy="798512"/>
          </a:xfrm>
          <a:custGeom>
            <a:avLst/>
            <a:gdLst>
              <a:gd name="T0" fmla="*/ 891528981 w 246"/>
              <a:gd name="T1" fmla="*/ 1453082706 h 420"/>
              <a:gd name="T2" fmla="*/ 761062208 w 246"/>
              <a:gd name="T3" fmla="*/ 1445854271 h 420"/>
              <a:gd name="T4" fmla="*/ 616096799 w 246"/>
              <a:gd name="T5" fmla="*/ 1503687453 h 420"/>
              <a:gd name="T6" fmla="*/ 550864364 w 246"/>
              <a:gd name="T7" fmla="*/ 1496459018 h 420"/>
              <a:gd name="T8" fmla="*/ 543615047 w 246"/>
              <a:gd name="T9" fmla="*/ 1460311141 h 420"/>
              <a:gd name="T10" fmla="*/ 507374170 w 246"/>
              <a:gd name="T11" fmla="*/ 1409706393 h 420"/>
              <a:gd name="T12" fmla="*/ 492877439 w 246"/>
              <a:gd name="T13" fmla="*/ 1351873211 h 420"/>
              <a:gd name="T14" fmla="*/ 500126757 w 246"/>
              <a:gd name="T15" fmla="*/ 1322955669 h 420"/>
              <a:gd name="T16" fmla="*/ 514621584 w 246"/>
              <a:gd name="T17" fmla="*/ 1279581258 h 420"/>
              <a:gd name="T18" fmla="*/ 289928913 w 246"/>
              <a:gd name="T19" fmla="*/ 1286809693 h 420"/>
              <a:gd name="T20" fmla="*/ 21744145 w 246"/>
              <a:gd name="T21" fmla="*/ 1286809693 h 420"/>
              <a:gd name="T22" fmla="*/ 0 w 246"/>
              <a:gd name="T23" fmla="*/ 1221746175 h 420"/>
              <a:gd name="T24" fmla="*/ 14496731 w 246"/>
              <a:gd name="T25" fmla="*/ 1178369862 h 420"/>
              <a:gd name="T26" fmla="*/ 43488290 w 246"/>
              <a:gd name="T27" fmla="*/ 1178369862 h 420"/>
              <a:gd name="T28" fmla="*/ 57985021 w 246"/>
              <a:gd name="T29" fmla="*/ 1120536680 h 420"/>
              <a:gd name="T30" fmla="*/ 43488290 w 246"/>
              <a:gd name="T31" fmla="*/ 1106077909 h 420"/>
              <a:gd name="T32" fmla="*/ 79731070 w 246"/>
              <a:gd name="T33" fmla="*/ 1062701596 h 420"/>
              <a:gd name="T34" fmla="*/ 72481752 w 246"/>
              <a:gd name="T35" fmla="*/ 1041014391 h 420"/>
              <a:gd name="T36" fmla="*/ 94225897 w 246"/>
              <a:gd name="T37" fmla="*/ 1026555620 h 420"/>
              <a:gd name="T38" fmla="*/ 130466774 w 246"/>
              <a:gd name="T39" fmla="*/ 968722438 h 420"/>
              <a:gd name="T40" fmla="*/ 144963505 w 246"/>
              <a:gd name="T41" fmla="*/ 954263667 h 420"/>
              <a:gd name="T42" fmla="*/ 130466774 w 246"/>
              <a:gd name="T43" fmla="*/ 939804896 h 420"/>
              <a:gd name="T44" fmla="*/ 123219360 w 246"/>
              <a:gd name="T45" fmla="*/ 918117690 h 420"/>
              <a:gd name="T46" fmla="*/ 173956967 w 246"/>
              <a:gd name="T47" fmla="*/ 889200149 h 420"/>
              <a:gd name="T48" fmla="*/ 159460236 w 246"/>
              <a:gd name="T49" fmla="*/ 853054172 h 420"/>
              <a:gd name="T50" fmla="*/ 115971946 w 246"/>
              <a:gd name="T51" fmla="*/ 824136630 h 420"/>
              <a:gd name="T52" fmla="*/ 123219360 w 246"/>
              <a:gd name="T53" fmla="*/ 816908196 h 420"/>
              <a:gd name="T54" fmla="*/ 130466774 w 246"/>
              <a:gd name="T55" fmla="*/ 795219089 h 420"/>
              <a:gd name="T56" fmla="*/ 108722629 w 246"/>
              <a:gd name="T57" fmla="*/ 751844677 h 420"/>
              <a:gd name="T58" fmla="*/ 108722629 w 246"/>
              <a:gd name="T59" fmla="*/ 679550823 h 420"/>
              <a:gd name="T60" fmla="*/ 101475215 w 246"/>
              <a:gd name="T61" fmla="*/ 665092052 h 420"/>
              <a:gd name="T62" fmla="*/ 94225897 w 246"/>
              <a:gd name="T63" fmla="*/ 628946076 h 420"/>
              <a:gd name="T64" fmla="*/ 123219360 w 246"/>
              <a:gd name="T65" fmla="*/ 585569763 h 420"/>
              <a:gd name="T66" fmla="*/ 101475215 w 246"/>
              <a:gd name="T67" fmla="*/ 563882557 h 420"/>
              <a:gd name="T68" fmla="*/ 108722629 w 246"/>
              <a:gd name="T69" fmla="*/ 549423786 h 420"/>
              <a:gd name="T70" fmla="*/ 101475215 w 246"/>
              <a:gd name="T71" fmla="*/ 520508146 h 420"/>
              <a:gd name="T72" fmla="*/ 72481752 w 246"/>
              <a:gd name="T73" fmla="*/ 527736581 h 420"/>
              <a:gd name="T74" fmla="*/ 94225897 w 246"/>
              <a:gd name="T75" fmla="*/ 477131833 h 420"/>
              <a:gd name="T76" fmla="*/ 108722629 w 246"/>
              <a:gd name="T77" fmla="*/ 462673063 h 420"/>
              <a:gd name="T78" fmla="*/ 94225897 w 246"/>
              <a:gd name="T79" fmla="*/ 448214292 h 420"/>
              <a:gd name="T80" fmla="*/ 130466774 w 246"/>
              <a:gd name="T81" fmla="*/ 433755521 h 420"/>
              <a:gd name="T82" fmla="*/ 101475215 w 246"/>
              <a:gd name="T83" fmla="*/ 361463568 h 420"/>
              <a:gd name="T84" fmla="*/ 130466774 w 246"/>
              <a:gd name="T85" fmla="*/ 361463568 h 420"/>
              <a:gd name="T86" fmla="*/ 130466774 w 246"/>
              <a:gd name="T87" fmla="*/ 325317591 h 420"/>
              <a:gd name="T88" fmla="*/ 166709553 w 246"/>
              <a:gd name="T89" fmla="*/ 296400050 h 420"/>
              <a:gd name="T90" fmla="*/ 166709553 w 246"/>
              <a:gd name="T91" fmla="*/ 274712844 h 420"/>
              <a:gd name="T92" fmla="*/ 181204381 w 246"/>
              <a:gd name="T93" fmla="*/ 238564966 h 420"/>
              <a:gd name="T94" fmla="*/ 224694575 w 246"/>
              <a:gd name="T95" fmla="*/ 224108096 h 420"/>
              <a:gd name="T96" fmla="*/ 217445257 w 246"/>
              <a:gd name="T97" fmla="*/ 151814242 h 420"/>
              <a:gd name="T98" fmla="*/ 239191306 w 246"/>
              <a:gd name="T99" fmla="*/ 151814242 h 420"/>
              <a:gd name="T100" fmla="*/ 231941988 w 246"/>
              <a:gd name="T101" fmla="*/ 108439831 h 420"/>
              <a:gd name="T102" fmla="*/ 246438720 w 246"/>
              <a:gd name="T103" fmla="*/ 115668266 h 420"/>
              <a:gd name="T104" fmla="*/ 260935451 w 246"/>
              <a:gd name="T105" fmla="*/ 86750724 h 420"/>
              <a:gd name="T106" fmla="*/ 297176327 w 246"/>
              <a:gd name="T107" fmla="*/ 72291953 h 420"/>
              <a:gd name="T108" fmla="*/ 449389149 w 246"/>
              <a:gd name="T109" fmla="*/ 28917542 h 420"/>
              <a:gd name="T110" fmla="*/ 775557035 w 246"/>
              <a:gd name="T111" fmla="*/ 7228435 h 420"/>
              <a:gd name="T112" fmla="*/ 848040691 w 246"/>
              <a:gd name="T113" fmla="*/ 166273013 h 420"/>
              <a:gd name="T114" fmla="*/ 840791374 w 246"/>
              <a:gd name="T115" fmla="*/ 534965016 h 420"/>
              <a:gd name="T116" fmla="*/ 833543960 w 246"/>
              <a:gd name="T117" fmla="*/ 968722438 h 42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0" t="0" r="r" b="b"/>
            <a:pathLst>
              <a:path w="246" h="420">
                <a:moveTo>
                  <a:pt x="234" y="308"/>
                </a:moveTo>
                <a:lnTo>
                  <a:pt x="238" y="336"/>
                </a:lnTo>
                <a:lnTo>
                  <a:pt x="240" y="348"/>
                </a:lnTo>
                <a:lnTo>
                  <a:pt x="242" y="368"/>
                </a:lnTo>
                <a:lnTo>
                  <a:pt x="244" y="398"/>
                </a:lnTo>
                <a:lnTo>
                  <a:pt x="246" y="402"/>
                </a:lnTo>
                <a:lnTo>
                  <a:pt x="240" y="404"/>
                </a:lnTo>
                <a:lnTo>
                  <a:pt x="232" y="400"/>
                </a:lnTo>
                <a:lnTo>
                  <a:pt x="224" y="404"/>
                </a:lnTo>
                <a:lnTo>
                  <a:pt x="210" y="398"/>
                </a:lnTo>
                <a:lnTo>
                  <a:pt x="204" y="400"/>
                </a:lnTo>
                <a:lnTo>
                  <a:pt x="210" y="400"/>
                </a:lnTo>
                <a:lnTo>
                  <a:pt x="180" y="410"/>
                </a:lnTo>
                <a:lnTo>
                  <a:pt x="180" y="404"/>
                </a:lnTo>
                <a:lnTo>
                  <a:pt x="174" y="404"/>
                </a:lnTo>
                <a:lnTo>
                  <a:pt x="172" y="408"/>
                </a:lnTo>
                <a:lnTo>
                  <a:pt x="178" y="410"/>
                </a:lnTo>
                <a:lnTo>
                  <a:pt x="170" y="416"/>
                </a:lnTo>
                <a:lnTo>
                  <a:pt x="168" y="420"/>
                </a:lnTo>
                <a:lnTo>
                  <a:pt x="158" y="420"/>
                </a:lnTo>
                <a:lnTo>
                  <a:pt x="156" y="418"/>
                </a:lnTo>
                <a:lnTo>
                  <a:pt x="154" y="416"/>
                </a:lnTo>
                <a:lnTo>
                  <a:pt x="154" y="414"/>
                </a:lnTo>
                <a:lnTo>
                  <a:pt x="152" y="414"/>
                </a:lnTo>
                <a:lnTo>
                  <a:pt x="152" y="412"/>
                </a:lnTo>
                <a:lnTo>
                  <a:pt x="154" y="412"/>
                </a:lnTo>
                <a:lnTo>
                  <a:pt x="154" y="410"/>
                </a:lnTo>
                <a:lnTo>
                  <a:pt x="152" y="410"/>
                </a:lnTo>
                <a:lnTo>
                  <a:pt x="152" y="408"/>
                </a:lnTo>
                <a:lnTo>
                  <a:pt x="150" y="404"/>
                </a:lnTo>
                <a:lnTo>
                  <a:pt x="150" y="400"/>
                </a:lnTo>
                <a:lnTo>
                  <a:pt x="148" y="398"/>
                </a:lnTo>
                <a:lnTo>
                  <a:pt x="146" y="396"/>
                </a:lnTo>
                <a:lnTo>
                  <a:pt x="142" y="396"/>
                </a:lnTo>
                <a:lnTo>
                  <a:pt x="140" y="394"/>
                </a:lnTo>
                <a:lnTo>
                  <a:pt x="140" y="390"/>
                </a:lnTo>
                <a:lnTo>
                  <a:pt x="138" y="386"/>
                </a:lnTo>
                <a:lnTo>
                  <a:pt x="138" y="384"/>
                </a:lnTo>
                <a:lnTo>
                  <a:pt x="136" y="382"/>
                </a:lnTo>
                <a:lnTo>
                  <a:pt x="136" y="380"/>
                </a:lnTo>
                <a:lnTo>
                  <a:pt x="136" y="378"/>
                </a:lnTo>
                <a:lnTo>
                  <a:pt x="136" y="374"/>
                </a:lnTo>
                <a:lnTo>
                  <a:pt x="138" y="374"/>
                </a:lnTo>
                <a:lnTo>
                  <a:pt x="136" y="372"/>
                </a:lnTo>
                <a:lnTo>
                  <a:pt x="138" y="370"/>
                </a:lnTo>
                <a:lnTo>
                  <a:pt x="138" y="368"/>
                </a:lnTo>
                <a:lnTo>
                  <a:pt x="140" y="368"/>
                </a:lnTo>
                <a:lnTo>
                  <a:pt x="138" y="366"/>
                </a:lnTo>
                <a:lnTo>
                  <a:pt x="140" y="366"/>
                </a:lnTo>
                <a:lnTo>
                  <a:pt x="140" y="360"/>
                </a:lnTo>
                <a:lnTo>
                  <a:pt x="142" y="358"/>
                </a:lnTo>
                <a:lnTo>
                  <a:pt x="140" y="358"/>
                </a:lnTo>
                <a:lnTo>
                  <a:pt x="142" y="356"/>
                </a:lnTo>
                <a:lnTo>
                  <a:pt x="142" y="354"/>
                </a:lnTo>
                <a:lnTo>
                  <a:pt x="142" y="352"/>
                </a:lnTo>
                <a:lnTo>
                  <a:pt x="134" y="354"/>
                </a:lnTo>
                <a:lnTo>
                  <a:pt x="104" y="354"/>
                </a:lnTo>
                <a:lnTo>
                  <a:pt x="96" y="356"/>
                </a:lnTo>
                <a:lnTo>
                  <a:pt x="82" y="356"/>
                </a:lnTo>
                <a:lnTo>
                  <a:pt x="80" y="356"/>
                </a:lnTo>
                <a:lnTo>
                  <a:pt x="60" y="358"/>
                </a:lnTo>
                <a:lnTo>
                  <a:pt x="44" y="358"/>
                </a:lnTo>
                <a:lnTo>
                  <a:pt x="34" y="358"/>
                </a:lnTo>
                <a:lnTo>
                  <a:pt x="2" y="360"/>
                </a:lnTo>
                <a:lnTo>
                  <a:pt x="4" y="358"/>
                </a:lnTo>
                <a:lnTo>
                  <a:pt x="6" y="356"/>
                </a:lnTo>
                <a:lnTo>
                  <a:pt x="6" y="354"/>
                </a:lnTo>
                <a:lnTo>
                  <a:pt x="2" y="350"/>
                </a:lnTo>
                <a:lnTo>
                  <a:pt x="4" y="344"/>
                </a:lnTo>
                <a:lnTo>
                  <a:pt x="2" y="342"/>
                </a:lnTo>
                <a:lnTo>
                  <a:pt x="0" y="340"/>
                </a:lnTo>
                <a:lnTo>
                  <a:pt x="0" y="338"/>
                </a:lnTo>
                <a:lnTo>
                  <a:pt x="4" y="338"/>
                </a:lnTo>
                <a:lnTo>
                  <a:pt x="10" y="336"/>
                </a:lnTo>
                <a:lnTo>
                  <a:pt x="10" y="334"/>
                </a:lnTo>
                <a:lnTo>
                  <a:pt x="6" y="330"/>
                </a:lnTo>
                <a:lnTo>
                  <a:pt x="6" y="328"/>
                </a:lnTo>
                <a:lnTo>
                  <a:pt x="4" y="326"/>
                </a:lnTo>
                <a:lnTo>
                  <a:pt x="4" y="324"/>
                </a:lnTo>
                <a:lnTo>
                  <a:pt x="6" y="324"/>
                </a:lnTo>
                <a:lnTo>
                  <a:pt x="6" y="326"/>
                </a:lnTo>
                <a:lnTo>
                  <a:pt x="10" y="328"/>
                </a:lnTo>
                <a:lnTo>
                  <a:pt x="12" y="328"/>
                </a:lnTo>
                <a:lnTo>
                  <a:pt x="12" y="326"/>
                </a:lnTo>
                <a:lnTo>
                  <a:pt x="12" y="324"/>
                </a:lnTo>
                <a:lnTo>
                  <a:pt x="10" y="322"/>
                </a:lnTo>
                <a:lnTo>
                  <a:pt x="10" y="314"/>
                </a:lnTo>
                <a:lnTo>
                  <a:pt x="12" y="312"/>
                </a:lnTo>
                <a:lnTo>
                  <a:pt x="14" y="312"/>
                </a:lnTo>
                <a:lnTo>
                  <a:pt x="16" y="310"/>
                </a:lnTo>
                <a:lnTo>
                  <a:pt x="14" y="308"/>
                </a:lnTo>
                <a:lnTo>
                  <a:pt x="10" y="308"/>
                </a:lnTo>
                <a:lnTo>
                  <a:pt x="6" y="308"/>
                </a:lnTo>
                <a:lnTo>
                  <a:pt x="6" y="306"/>
                </a:lnTo>
                <a:lnTo>
                  <a:pt x="10" y="304"/>
                </a:lnTo>
                <a:lnTo>
                  <a:pt x="12" y="306"/>
                </a:lnTo>
                <a:lnTo>
                  <a:pt x="16" y="306"/>
                </a:lnTo>
                <a:lnTo>
                  <a:pt x="16" y="304"/>
                </a:lnTo>
                <a:lnTo>
                  <a:pt x="16" y="298"/>
                </a:lnTo>
                <a:lnTo>
                  <a:pt x="18" y="294"/>
                </a:lnTo>
                <a:lnTo>
                  <a:pt x="20" y="294"/>
                </a:lnTo>
                <a:lnTo>
                  <a:pt x="22" y="294"/>
                </a:lnTo>
                <a:lnTo>
                  <a:pt x="26" y="294"/>
                </a:lnTo>
                <a:lnTo>
                  <a:pt x="26" y="292"/>
                </a:lnTo>
                <a:lnTo>
                  <a:pt x="20" y="294"/>
                </a:lnTo>
                <a:lnTo>
                  <a:pt x="18" y="294"/>
                </a:lnTo>
                <a:lnTo>
                  <a:pt x="18" y="292"/>
                </a:lnTo>
                <a:lnTo>
                  <a:pt x="20" y="288"/>
                </a:lnTo>
                <a:lnTo>
                  <a:pt x="20" y="284"/>
                </a:lnTo>
                <a:lnTo>
                  <a:pt x="22" y="284"/>
                </a:lnTo>
                <a:lnTo>
                  <a:pt x="22" y="288"/>
                </a:lnTo>
                <a:lnTo>
                  <a:pt x="26" y="290"/>
                </a:lnTo>
                <a:lnTo>
                  <a:pt x="28" y="288"/>
                </a:lnTo>
                <a:lnTo>
                  <a:pt x="26" y="284"/>
                </a:lnTo>
                <a:lnTo>
                  <a:pt x="30" y="280"/>
                </a:lnTo>
                <a:lnTo>
                  <a:pt x="32" y="274"/>
                </a:lnTo>
                <a:lnTo>
                  <a:pt x="34" y="274"/>
                </a:lnTo>
                <a:lnTo>
                  <a:pt x="40" y="272"/>
                </a:lnTo>
                <a:lnTo>
                  <a:pt x="40" y="268"/>
                </a:lnTo>
                <a:lnTo>
                  <a:pt x="36" y="268"/>
                </a:lnTo>
                <a:lnTo>
                  <a:pt x="32" y="266"/>
                </a:lnTo>
                <a:lnTo>
                  <a:pt x="34" y="264"/>
                </a:lnTo>
                <a:lnTo>
                  <a:pt x="36" y="268"/>
                </a:lnTo>
                <a:lnTo>
                  <a:pt x="40" y="266"/>
                </a:lnTo>
                <a:lnTo>
                  <a:pt x="36" y="264"/>
                </a:lnTo>
                <a:lnTo>
                  <a:pt x="40" y="264"/>
                </a:lnTo>
                <a:lnTo>
                  <a:pt x="42" y="262"/>
                </a:lnTo>
                <a:lnTo>
                  <a:pt x="42" y="258"/>
                </a:lnTo>
                <a:lnTo>
                  <a:pt x="40" y="258"/>
                </a:lnTo>
                <a:lnTo>
                  <a:pt x="40" y="260"/>
                </a:lnTo>
                <a:lnTo>
                  <a:pt x="40" y="262"/>
                </a:lnTo>
                <a:lnTo>
                  <a:pt x="36" y="260"/>
                </a:lnTo>
                <a:lnTo>
                  <a:pt x="34" y="262"/>
                </a:lnTo>
                <a:lnTo>
                  <a:pt x="32" y="260"/>
                </a:lnTo>
                <a:lnTo>
                  <a:pt x="30" y="258"/>
                </a:lnTo>
                <a:lnTo>
                  <a:pt x="30" y="254"/>
                </a:lnTo>
                <a:lnTo>
                  <a:pt x="34" y="252"/>
                </a:lnTo>
                <a:lnTo>
                  <a:pt x="34" y="254"/>
                </a:lnTo>
                <a:lnTo>
                  <a:pt x="36" y="252"/>
                </a:lnTo>
                <a:lnTo>
                  <a:pt x="40" y="250"/>
                </a:lnTo>
                <a:lnTo>
                  <a:pt x="44" y="252"/>
                </a:lnTo>
                <a:lnTo>
                  <a:pt x="44" y="248"/>
                </a:lnTo>
                <a:lnTo>
                  <a:pt x="44" y="246"/>
                </a:lnTo>
                <a:lnTo>
                  <a:pt x="48" y="246"/>
                </a:lnTo>
                <a:lnTo>
                  <a:pt x="50" y="238"/>
                </a:lnTo>
                <a:lnTo>
                  <a:pt x="48" y="242"/>
                </a:lnTo>
                <a:lnTo>
                  <a:pt x="44" y="242"/>
                </a:lnTo>
                <a:lnTo>
                  <a:pt x="42" y="242"/>
                </a:lnTo>
                <a:lnTo>
                  <a:pt x="42" y="238"/>
                </a:lnTo>
                <a:lnTo>
                  <a:pt x="44" y="236"/>
                </a:lnTo>
                <a:lnTo>
                  <a:pt x="44" y="234"/>
                </a:lnTo>
                <a:lnTo>
                  <a:pt x="42" y="234"/>
                </a:lnTo>
                <a:lnTo>
                  <a:pt x="40" y="234"/>
                </a:lnTo>
                <a:lnTo>
                  <a:pt x="36" y="234"/>
                </a:lnTo>
                <a:lnTo>
                  <a:pt x="32" y="230"/>
                </a:lnTo>
                <a:lnTo>
                  <a:pt x="32" y="228"/>
                </a:lnTo>
                <a:lnTo>
                  <a:pt x="34" y="226"/>
                </a:lnTo>
                <a:lnTo>
                  <a:pt x="40" y="230"/>
                </a:lnTo>
                <a:lnTo>
                  <a:pt x="42" y="230"/>
                </a:lnTo>
                <a:lnTo>
                  <a:pt x="42" y="228"/>
                </a:lnTo>
                <a:lnTo>
                  <a:pt x="36" y="226"/>
                </a:lnTo>
                <a:lnTo>
                  <a:pt x="34" y="226"/>
                </a:lnTo>
                <a:lnTo>
                  <a:pt x="36" y="222"/>
                </a:lnTo>
                <a:lnTo>
                  <a:pt x="40" y="222"/>
                </a:lnTo>
                <a:lnTo>
                  <a:pt x="42" y="218"/>
                </a:lnTo>
                <a:lnTo>
                  <a:pt x="40" y="216"/>
                </a:lnTo>
                <a:lnTo>
                  <a:pt x="40" y="218"/>
                </a:lnTo>
                <a:lnTo>
                  <a:pt x="36" y="220"/>
                </a:lnTo>
                <a:lnTo>
                  <a:pt x="32" y="220"/>
                </a:lnTo>
                <a:lnTo>
                  <a:pt x="30" y="218"/>
                </a:lnTo>
                <a:lnTo>
                  <a:pt x="30" y="216"/>
                </a:lnTo>
                <a:lnTo>
                  <a:pt x="36" y="212"/>
                </a:lnTo>
                <a:lnTo>
                  <a:pt x="32" y="208"/>
                </a:lnTo>
                <a:lnTo>
                  <a:pt x="30" y="208"/>
                </a:lnTo>
                <a:lnTo>
                  <a:pt x="28" y="206"/>
                </a:lnTo>
                <a:lnTo>
                  <a:pt x="30" y="200"/>
                </a:lnTo>
                <a:lnTo>
                  <a:pt x="34" y="198"/>
                </a:lnTo>
                <a:lnTo>
                  <a:pt x="34" y="190"/>
                </a:lnTo>
                <a:lnTo>
                  <a:pt x="32" y="188"/>
                </a:lnTo>
                <a:lnTo>
                  <a:pt x="30" y="188"/>
                </a:lnTo>
                <a:lnTo>
                  <a:pt x="30" y="192"/>
                </a:lnTo>
                <a:lnTo>
                  <a:pt x="28" y="196"/>
                </a:lnTo>
                <a:lnTo>
                  <a:pt x="26" y="196"/>
                </a:lnTo>
                <a:lnTo>
                  <a:pt x="22" y="192"/>
                </a:lnTo>
                <a:lnTo>
                  <a:pt x="28" y="186"/>
                </a:lnTo>
                <a:lnTo>
                  <a:pt x="28" y="184"/>
                </a:lnTo>
                <a:lnTo>
                  <a:pt x="30" y="184"/>
                </a:lnTo>
                <a:lnTo>
                  <a:pt x="30" y="182"/>
                </a:lnTo>
                <a:lnTo>
                  <a:pt x="28" y="178"/>
                </a:lnTo>
                <a:lnTo>
                  <a:pt x="26" y="176"/>
                </a:lnTo>
                <a:lnTo>
                  <a:pt x="22" y="174"/>
                </a:lnTo>
                <a:lnTo>
                  <a:pt x="26" y="174"/>
                </a:lnTo>
                <a:lnTo>
                  <a:pt x="30" y="174"/>
                </a:lnTo>
                <a:lnTo>
                  <a:pt x="32" y="174"/>
                </a:lnTo>
                <a:lnTo>
                  <a:pt x="32" y="172"/>
                </a:lnTo>
                <a:lnTo>
                  <a:pt x="32" y="168"/>
                </a:lnTo>
                <a:lnTo>
                  <a:pt x="34" y="166"/>
                </a:lnTo>
                <a:lnTo>
                  <a:pt x="34" y="162"/>
                </a:lnTo>
                <a:lnTo>
                  <a:pt x="34" y="160"/>
                </a:lnTo>
                <a:lnTo>
                  <a:pt x="32" y="160"/>
                </a:lnTo>
                <a:lnTo>
                  <a:pt x="30" y="166"/>
                </a:lnTo>
                <a:lnTo>
                  <a:pt x="30" y="162"/>
                </a:lnTo>
                <a:lnTo>
                  <a:pt x="28" y="158"/>
                </a:lnTo>
                <a:lnTo>
                  <a:pt x="28" y="156"/>
                </a:lnTo>
                <a:lnTo>
                  <a:pt x="30" y="152"/>
                </a:lnTo>
                <a:lnTo>
                  <a:pt x="32" y="152"/>
                </a:lnTo>
                <a:lnTo>
                  <a:pt x="32" y="148"/>
                </a:lnTo>
                <a:lnTo>
                  <a:pt x="32" y="146"/>
                </a:lnTo>
                <a:lnTo>
                  <a:pt x="30" y="146"/>
                </a:lnTo>
                <a:lnTo>
                  <a:pt x="30" y="152"/>
                </a:lnTo>
                <a:lnTo>
                  <a:pt x="28" y="154"/>
                </a:lnTo>
                <a:lnTo>
                  <a:pt x="22" y="154"/>
                </a:lnTo>
                <a:lnTo>
                  <a:pt x="22" y="152"/>
                </a:lnTo>
                <a:lnTo>
                  <a:pt x="28" y="148"/>
                </a:lnTo>
                <a:lnTo>
                  <a:pt x="28" y="146"/>
                </a:lnTo>
                <a:lnTo>
                  <a:pt x="28" y="144"/>
                </a:lnTo>
                <a:lnTo>
                  <a:pt x="26" y="142"/>
                </a:lnTo>
                <a:lnTo>
                  <a:pt x="22" y="142"/>
                </a:lnTo>
                <a:lnTo>
                  <a:pt x="26" y="146"/>
                </a:lnTo>
                <a:lnTo>
                  <a:pt x="22" y="148"/>
                </a:lnTo>
                <a:lnTo>
                  <a:pt x="20" y="148"/>
                </a:lnTo>
                <a:lnTo>
                  <a:pt x="20" y="146"/>
                </a:lnTo>
                <a:lnTo>
                  <a:pt x="22" y="142"/>
                </a:lnTo>
                <a:lnTo>
                  <a:pt x="20" y="140"/>
                </a:lnTo>
                <a:lnTo>
                  <a:pt x="20" y="136"/>
                </a:lnTo>
                <a:lnTo>
                  <a:pt x="22" y="138"/>
                </a:lnTo>
                <a:lnTo>
                  <a:pt x="26" y="138"/>
                </a:lnTo>
                <a:lnTo>
                  <a:pt x="26" y="132"/>
                </a:lnTo>
                <a:lnTo>
                  <a:pt x="26" y="130"/>
                </a:lnTo>
                <a:lnTo>
                  <a:pt x="20" y="128"/>
                </a:lnTo>
                <a:lnTo>
                  <a:pt x="20" y="126"/>
                </a:lnTo>
                <a:lnTo>
                  <a:pt x="22" y="124"/>
                </a:lnTo>
                <a:lnTo>
                  <a:pt x="28" y="128"/>
                </a:lnTo>
                <a:lnTo>
                  <a:pt x="30" y="128"/>
                </a:lnTo>
                <a:lnTo>
                  <a:pt x="32" y="128"/>
                </a:lnTo>
                <a:lnTo>
                  <a:pt x="32" y="126"/>
                </a:lnTo>
                <a:lnTo>
                  <a:pt x="32" y="124"/>
                </a:lnTo>
                <a:lnTo>
                  <a:pt x="28" y="126"/>
                </a:lnTo>
                <a:lnTo>
                  <a:pt x="26" y="126"/>
                </a:lnTo>
                <a:lnTo>
                  <a:pt x="26" y="124"/>
                </a:lnTo>
                <a:lnTo>
                  <a:pt x="26" y="120"/>
                </a:lnTo>
                <a:lnTo>
                  <a:pt x="28" y="120"/>
                </a:lnTo>
                <a:lnTo>
                  <a:pt x="30" y="120"/>
                </a:lnTo>
                <a:lnTo>
                  <a:pt x="32" y="120"/>
                </a:lnTo>
                <a:lnTo>
                  <a:pt x="34" y="120"/>
                </a:lnTo>
                <a:lnTo>
                  <a:pt x="36" y="120"/>
                </a:lnTo>
                <a:lnTo>
                  <a:pt x="36" y="116"/>
                </a:lnTo>
                <a:lnTo>
                  <a:pt x="32" y="114"/>
                </a:lnTo>
                <a:lnTo>
                  <a:pt x="30" y="112"/>
                </a:lnTo>
                <a:lnTo>
                  <a:pt x="32" y="106"/>
                </a:lnTo>
                <a:lnTo>
                  <a:pt x="30" y="102"/>
                </a:lnTo>
                <a:lnTo>
                  <a:pt x="28" y="100"/>
                </a:lnTo>
                <a:lnTo>
                  <a:pt x="30" y="98"/>
                </a:lnTo>
                <a:lnTo>
                  <a:pt x="32" y="100"/>
                </a:lnTo>
                <a:lnTo>
                  <a:pt x="34" y="100"/>
                </a:lnTo>
                <a:lnTo>
                  <a:pt x="34" y="102"/>
                </a:lnTo>
                <a:lnTo>
                  <a:pt x="36" y="102"/>
                </a:lnTo>
                <a:lnTo>
                  <a:pt x="36" y="100"/>
                </a:lnTo>
                <a:lnTo>
                  <a:pt x="36" y="98"/>
                </a:lnTo>
                <a:lnTo>
                  <a:pt x="36" y="96"/>
                </a:lnTo>
                <a:lnTo>
                  <a:pt x="42" y="96"/>
                </a:lnTo>
                <a:lnTo>
                  <a:pt x="44" y="92"/>
                </a:lnTo>
                <a:lnTo>
                  <a:pt x="42" y="92"/>
                </a:lnTo>
                <a:lnTo>
                  <a:pt x="36" y="90"/>
                </a:lnTo>
                <a:lnTo>
                  <a:pt x="36" y="86"/>
                </a:lnTo>
                <a:lnTo>
                  <a:pt x="40" y="82"/>
                </a:lnTo>
                <a:lnTo>
                  <a:pt x="44" y="86"/>
                </a:lnTo>
                <a:lnTo>
                  <a:pt x="46" y="86"/>
                </a:lnTo>
                <a:lnTo>
                  <a:pt x="48" y="84"/>
                </a:lnTo>
                <a:lnTo>
                  <a:pt x="46" y="82"/>
                </a:lnTo>
                <a:lnTo>
                  <a:pt x="40" y="82"/>
                </a:lnTo>
                <a:lnTo>
                  <a:pt x="36" y="80"/>
                </a:lnTo>
                <a:lnTo>
                  <a:pt x="40" y="78"/>
                </a:lnTo>
                <a:lnTo>
                  <a:pt x="44" y="80"/>
                </a:lnTo>
                <a:lnTo>
                  <a:pt x="46" y="80"/>
                </a:lnTo>
                <a:lnTo>
                  <a:pt x="46" y="76"/>
                </a:lnTo>
                <a:lnTo>
                  <a:pt x="46" y="72"/>
                </a:lnTo>
                <a:lnTo>
                  <a:pt x="48" y="72"/>
                </a:lnTo>
                <a:lnTo>
                  <a:pt x="50" y="76"/>
                </a:lnTo>
                <a:lnTo>
                  <a:pt x="50" y="70"/>
                </a:lnTo>
                <a:lnTo>
                  <a:pt x="50" y="68"/>
                </a:lnTo>
                <a:lnTo>
                  <a:pt x="50" y="66"/>
                </a:lnTo>
                <a:lnTo>
                  <a:pt x="56" y="66"/>
                </a:lnTo>
                <a:lnTo>
                  <a:pt x="56" y="70"/>
                </a:lnTo>
                <a:lnTo>
                  <a:pt x="58" y="70"/>
                </a:lnTo>
                <a:lnTo>
                  <a:pt x="58" y="66"/>
                </a:lnTo>
                <a:lnTo>
                  <a:pt x="60" y="64"/>
                </a:lnTo>
                <a:lnTo>
                  <a:pt x="62" y="62"/>
                </a:lnTo>
                <a:lnTo>
                  <a:pt x="62" y="60"/>
                </a:lnTo>
                <a:lnTo>
                  <a:pt x="62" y="54"/>
                </a:lnTo>
                <a:lnTo>
                  <a:pt x="62" y="52"/>
                </a:lnTo>
                <a:lnTo>
                  <a:pt x="64" y="50"/>
                </a:lnTo>
                <a:lnTo>
                  <a:pt x="62" y="46"/>
                </a:lnTo>
                <a:lnTo>
                  <a:pt x="60" y="42"/>
                </a:lnTo>
                <a:lnTo>
                  <a:pt x="62" y="42"/>
                </a:lnTo>
                <a:lnTo>
                  <a:pt x="62" y="38"/>
                </a:lnTo>
                <a:lnTo>
                  <a:pt x="64" y="38"/>
                </a:lnTo>
                <a:lnTo>
                  <a:pt x="64" y="40"/>
                </a:lnTo>
                <a:lnTo>
                  <a:pt x="64" y="42"/>
                </a:lnTo>
                <a:lnTo>
                  <a:pt x="66" y="42"/>
                </a:lnTo>
                <a:lnTo>
                  <a:pt x="68" y="38"/>
                </a:lnTo>
                <a:lnTo>
                  <a:pt x="68" y="36"/>
                </a:lnTo>
                <a:lnTo>
                  <a:pt x="64" y="36"/>
                </a:lnTo>
                <a:lnTo>
                  <a:pt x="62" y="30"/>
                </a:lnTo>
                <a:lnTo>
                  <a:pt x="64" y="26"/>
                </a:lnTo>
                <a:lnTo>
                  <a:pt x="64" y="30"/>
                </a:lnTo>
                <a:lnTo>
                  <a:pt x="66" y="30"/>
                </a:lnTo>
                <a:lnTo>
                  <a:pt x="66" y="32"/>
                </a:lnTo>
                <a:lnTo>
                  <a:pt x="64" y="34"/>
                </a:lnTo>
                <a:lnTo>
                  <a:pt x="66" y="34"/>
                </a:lnTo>
                <a:lnTo>
                  <a:pt x="68" y="34"/>
                </a:lnTo>
                <a:lnTo>
                  <a:pt x="68" y="32"/>
                </a:lnTo>
                <a:lnTo>
                  <a:pt x="68" y="30"/>
                </a:lnTo>
                <a:lnTo>
                  <a:pt x="68" y="26"/>
                </a:lnTo>
                <a:lnTo>
                  <a:pt x="66" y="22"/>
                </a:lnTo>
                <a:lnTo>
                  <a:pt x="68" y="20"/>
                </a:lnTo>
                <a:lnTo>
                  <a:pt x="72" y="22"/>
                </a:lnTo>
                <a:lnTo>
                  <a:pt x="72" y="24"/>
                </a:lnTo>
                <a:lnTo>
                  <a:pt x="74" y="24"/>
                </a:lnTo>
                <a:lnTo>
                  <a:pt x="76" y="22"/>
                </a:lnTo>
                <a:lnTo>
                  <a:pt x="78" y="22"/>
                </a:lnTo>
                <a:lnTo>
                  <a:pt x="80" y="22"/>
                </a:lnTo>
                <a:lnTo>
                  <a:pt x="80" y="20"/>
                </a:lnTo>
                <a:lnTo>
                  <a:pt x="82" y="20"/>
                </a:lnTo>
                <a:lnTo>
                  <a:pt x="82" y="18"/>
                </a:lnTo>
                <a:lnTo>
                  <a:pt x="82" y="16"/>
                </a:lnTo>
                <a:lnTo>
                  <a:pt x="78" y="14"/>
                </a:lnTo>
                <a:lnTo>
                  <a:pt x="78" y="10"/>
                </a:lnTo>
                <a:lnTo>
                  <a:pt x="120" y="8"/>
                </a:lnTo>
                <a:lnTo>
                  <a:pt x="124" y="8"/>
                </a:lnTo>
                <a:lnTo>
                  <a:pt x="148" y="6"/>
                </a:lnTo>
                <a:lnTo>
                  <a:pt x="156" y="6"/>
                </a:lnTo>
                <a:lnTo>
                  <a:pt x="170" y="4"/>
                </a:lnTo>
                <a:lnTo>
                  <a:pt x="184" y="4"/>
                </a:lnTo>
                <a:lnTo>
                  <a:pt x="186" y="4"/>
                </a:lnTo>
                <a:lnTo>
                  <a:pt x="214" y="2"/>
                </a:lnTo>
                <a:lnTo>
                  <a:pt x="216" y="0"/>
                </a:lnTo>
                <a:lnTo>
                  <a:pt x="228" y="0"/>
                </a:lnTo>
                <a:lnTo>
                  <a:pt x="232" y="6"/>
                </a:lnTo>
                <a:lnTo>
                  <a:pt x="234" y="8"/>
                </a:lnTo>
                <a:lnTo>
                  <a:pt x="234" y="36"/>
                </a:lnTo>
                <a:lnTo>
                  <a:pt x="234" y="46"/>
                </a:lnTo>
                <a:lnTo>
                  <a:pt x="234" y="56"/>
                </a:lnTo>
                <a:lnTo>
                  <a:pt x="232" y="78"/>
                </a:lnTo>
                <a:lnTo>
                  <a:pt x="232" y="80"/>
                </a:lnTo>
                <a:lnTo>
                  <a:pt x="232" y="108"/>
                </a:lnTo>
                <a:lnTo>
                  <a:pt x="232" y="126"/>
                </a:lnTo>
                <a:lnTo>
                  <a:pt x="232" y="148"/>
                </a:lnTo>
                <a:lnTo>
                  <a:pt x="230" y="174"/>
                </a:lnTo>
                <a:lnTo>
                  <a:pt x="230" y="178"/>
                </a:lnTo>
                <a:lnTo>
                  <a:pt x="230" y="208"/>
                </a:lnTo>
                <a:lnTo>
                  <a:pt x="230" y="234"/>
                </a:lnTo>
                <a:lnTo>
                  <a:pt x="230" y="242"/>
                </a:lnTo>
                <a:lnTo>
                  <a:pt x="230" y="268"/>
                </a:lnTo>
                <a:lnTo>
                  <a:pt x="230" y="284"/>
                </a:lnTo>
                <a:lnTo>
                  <a:pt x="234" y="308"/>
                </a:lnTo>
                <a:close/>
              </a:path>
            </a:pathLst>
          </a:custGeom>
          <a:solidFill>
            <a:srgbClr val="FF99CC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5" name="Freeform 297"/>
          <p:cNvSpPr>
            <a:spLocks noEditPoints="1"/>
          </p:cNvSpPr>
          <p:nvPr/>
        </p:nvSpPr>
        <p:spPr bwMode="auto">
          <a:xfrm>
            <a:off x="5975350" y="3419475"/>
            <a:ext cx="703263" cy="735013"/>
          </a:xfrm>
          <a:custGeom>
            <a:avLst/>
            <a:gdLst>
              <a:gd name="T0" fmla="*/ 238438469 w 370"/>
              <a:gd name="T1" fmla="*/ 983280690 h 388"/>
              <a:gd name="T2" fmla="*/ 252889573 w 370"/>
              <a:gd name="T3" fmla="*/ 933038384 h 388"/>
              <a:gd name="T4" fmla="*/ 274565279 w 370"/>
              <a:gd name="T5" fmla="*/ 904331201 h 388"/>
              <a:gd name="T6" fmla="*/ 252889573 w 370"/>
              <a:gd name="T7" fmla="*/ 868444381 h 388"/>
              <a:gd name="T8" fmla="*/ 216762763 w 370"/>
              <a:gd name="T9" fmla="*/ 803848483 h 388"/>
              <a:gd name="T10" fmla="*/ 202311659 w 370"/>
              <a:gd name="T11" fmla="*/ 760785814 h 388"/>
              <a:gd name="T12" fmla="*/ 130058038 w 370"/>
              <a:gd name="T13" fmla="*/ 552646424 h 388"/>
              <a:gd name="T14" fmla="*/ 72253621 w 370"/>
              <a:gd name="T15" fmla="*/ 358860625 h 388"/>
              <a:gd name="T16" fmla="*/ 7224602 w 370"/>
              <a:gd name="T17" fmla="*/ 122012158 h 388"/>
              <a:gd name="T18" fmla="*/ 158958346 w 370"/>
              <a:gd name="T19" fmla="*/ 64595898 h 388"/>
              <a:gd name="T20" fmla="*/ 375721109 w 370"/>
              <a:gd name="T21" fmla="*/ 43062669 h 388"/>
              <a:gd name="T22" fmla="*/ 635835284 w 370"/>
              <a:gd name="T23" fmla="*/ 0 h 388"/>
              <a:gd name="T24" fmla="*/ 621384180 w 370"/>
              <a:gd name="T25" fmla="*/ 14353591 h 388"/>
              <a:gd name="T26" fmla="*/ 599708474 w 370"/>
              <a:gd name="T27" fmla="*/ 50240412 h 388"/>
              <a:gd name="T28" fmla="*/ 585257369 w 370"/>
              <a:gd name="T29" fmla="*/ 86127232 h 388"/>
              <a:gd name="T30" fmla="*/ 614159578 w 370"/>
              <a:gd name="T31" fmla="*/ 122012158 h 388"/>
              <a:gd name="T32" fmla="*/ 657510990 w 370"/>
              <a:gd name="T33" fmla="*/ 150721235 h 388"/>
              <a:gd name="T34" fmla="*/ 715315407 w 370"/>
              <a:gd name="T35" fmla="*/ 157898978 h 388"/>
              <a:gd name="T36" fmla="*/ 751442218 w 370"/>
              <a:gd name="T37" fmla="*/ 208139390 h 388"/>
              <a:gd name="T38" fmla="*/ 802020132 w 370"/>
              <a:gd name="T39" fmla="*/ 279911136 h 388"/>
              <a:gd name="T40" fmla="*/ 838146943 w 370"/>
              <a:gd name="T41" fmla="*/ 322975700 h 388"/>
              <a:gd name="T42" fmla="*/ 888724857 w 370"/>
              <a:gd name="T43" fmla="*/ 344507034 h 388"/>
              <a:gd name="T44" fmla="*/ 932076270 w 370"/>
              <a:gd name="T45" fmla="*/ 394747446 h 388"/>
              <a:gd name="T46" fmla="*/ 982654184 w 370"/>
              <a:gd name="T47" fmla="*/ 416278780 h 388"/>
              <a:gd name="T48" fmla="*/ 997105289 w 370"/>
              <a:gd name="T49" fmla="*/ 444987858 h 388"/>
              <a:gd name="T50" fmla="*/ 1004331791 w 370"/>
              <a:gd name="T51" fmla="*/ 473696935 h 388"/>
              <a:gd name="T52" fmla="*/ 1026007497 w 370"/>
              <a:gd name="T53" fmla="*/ 480874678 h 388"/>
              <a:gd name="T54" fmla="*/ 1047683203 w 370"/>
              <a:gd name="T55" fmla="*/ 502406012 h 388"/>
              <a:gd name="T56" fmla="*/ 1098261118 w 370"/>
              <a:gd name="T57" fmla="*/ 538292833 h 388"/>
              <a:gd name="T58" fmla="*/ 1134387928 w 370"/>
              <a:gd name="T59" fmla="*/ 552646424 h 388"/>
              <a:gd name="T60" fmla="*/ 1148839033 w 370"/>
              <a:gd name="T61" fmla="*/ 595709093 h 388"/>
              <a:gd name="T62" fmla="*/ 1163290137 w 370"/>
              <a:gd name="T63" fmla="*/ 631595913 h 388"/>
              <a:gd name="T64" fmla="*/ 1184965843 w 370"/>
              <a:gd name="T65" fmla="*/ 674658582 h 388"/>
              <a:gd name="T66" fmla="*/ 1242770260 w 370"/>
              <a:gd name="T67" fmla="*/ 710545402 h 388"/>
              <a:gd name="T68" fmla="*/ 1257219464 w 370"/>
              <a:gd name="T69" fmla="*/ 746432223 h 388"/>
              <a:gd name="T70" fmla="*/ 1271670568 w 370"/>
              <a:gd name="T71" fmla="*/ 811026226 h 388"/>
              <a:gd name="T72" fmla="*/ 1278897070 w 370"/>
              <a:gd name="T73" fmla="*/ 889975715 h 388"/>
              <a:gd name="T74" fmla="*/ 1249994862 w 370"/>
              <a:gd name="T75" fmla="*/ 882797972 h 388"/>
              <a:gd name="T76" fmla="*/ 1264445966 w 370"/>
              <a:gd name="T77" fmla="*/ 882797972 h 388"/>
              <a:gd name="T78" fmla="*/ 1271670568 w 370"/>
              <a:gd name="T79" fmla="*/ 911507049 h 388"/>
              <a:gd name="T80" fmla="*/ 1278897070 w 370"/>
              <a:gd name="T81" fmla="*/ 976102947 h 388"/>
              <a:gd name="T82" fmla="*/ 1257219464 w 370"/>
              <a:gd name="T83" fmla="*/ 1055052436 h 388"/>
              <a:gd name="T84" fmla="*/ 1264445966 w 370"/>
              <a:gd name="T85" fmla="*/ 1076583771 h 388"/>
              <a:gd name="T86" fmla="*/ 1228319156 w 370"/>
              <a:gd name="T87" fmla="*/ 1155533260 h 388"/>
              <a:gd name="T88" fmla="*/ 1221092653 w 370"/>
              <a:gd name="T89" fmla="*/ 1212951415 h 388"/>
              <a:gd name="T90" fmla="*/ 1213868052 w 370"/>
              <a:gd name="T91" fmla="*/ 1263191826 h 388"/>
              <a:gd name="T92" fmla="*/ 1163290137 w 370"/>
              <a:gd name="T93" fmla="*/ 1256014083 h 388"/>
              <a:gd name="T94" fmla="*/ 1112712222 w 370"/>
              <a:gd name="T95" fmla="*/ 1241660492 h 388"/>
              <a:gd name="T96" fmla="*/ 1098261118 w 370"/>
              <a:gd name="T97" fmla="*/ 1299078647 h 388"/>
              <a:gd name="T98" fmla="*/ 1112712222 w 370"/>
              <a:gd name="T99" fmla="*/ 1378028136 h 388"/>
              <a:gd name="T100" fmla="*/ 1062134307 w 370"/>
              <a:gd name="T101" fmla="*/ 1356494907 h 388"/>
              <a:gd name="T102" fmla="*/ 989880687 w 370"/>
              <a:gd name="T103" fmla="*/ 1342141315 h 388"/>
              <a:gd name="T104" fmla="*/ 758666819 w 370"/>
              <a:gd name="T105" fmla="*/ 1349319058 h 388"/>
              <a:gd name="T106" fmla="*/ 498552644 w 370"/>
              <a:gd name="T107" fmla="*/ 1363672650 h 388"/>
              <a:gd name="T108" fmla="*/ 325143194 w 370"/>
              <a:gd name="T109" fmla="*/ 1363672650 h 388"/>
              <a:gd name="T110" fmla="*/ 310692090 w 370"/>
              <a:gd name="T111" fmla="*/ 1306254495 h 388"/>
              <a:gd name="T112" fmla="*/ 267340678 w 370"/>
              <a:gd name="T113" fmla="*/ 1248836340 h 388"/>
              <a:gd name="T114" fmla="*/ 267340678 w 370"/>
              <a:gd name="T115" fmla="*/ 1198595929 h 388"/>
              <a:gd name="T116" fmla="*/ 267340678 w 370"/>
              <a:gd name="T117" fmla="*/ 1126824182 h 388"/>
              <a:gd name="T118" fmla="*/ 231211967 w 370"/>
              <a:gd name="T119" fmla="*/ 1055052436 h 388"/>
              <a:gd name="T120" fmla="*/ 1249994862 w 370"/>
              <a:gd name="T121" fmla="*/ 1248836340 h 38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370" h="388">
                <a:moveTo>
                  <a:pt x="64" y="294"/>
                </a:moveTo>
                <a:lnTo>
                  <a:pt x="64" y="288"/>
                </a:lnTo>
                <a:lnTo>
                  <a:pt x="64" y="284"/>
                </a:lnTo>
                <a:lnTo>
                  <a:pt x="66" y="276"/>
                </a:lnTo>
                <a:lnTo>
                  <a:pt x="66" y="274"/>
                </a:lnTo>
                <a:lnTo>
                  <a:pt x="66" y="272"/>
                </a:lnTo>
                <a:lnTo>
                  <a:pt x="66" y="270"/>
                </a:lnTo>
                <a:lnTo>
                  <a:pt x="66" y="268"/>
                </a:lnTo>
                <a:lnTo>
                  <a:pt x="66" y="266"/>
                </a:lnTo>
                <a:lnTo>
                  <a:pt x="70" y="260"/>
                </a:lnTo>
                <a:lnTo>
                  <a:pt x="74" y="258"/>
                </a:lnTo>
                <a:lnTo>
                  <a:pt x="72" y="256"/>
                </a:lnTo>
                <a:lnTo>
                  <a:pt x="76" y="256"/>
                </a:lnTo>
                <a:lnTo>
                  <a:pt x="76" y="254"/>
                </a:lnTo>
                <a:lnTo>
                  <a:pt x="76" y="252"/>
                </a:lnTo>
                <a:lnTo>
                  <a:pt x="74" y="248"/>
                </a:lnTo>
                <a:lnTo>
                  <a:pt x="70" y="246"/>
                </a:lnTo>
                <a:lnTo>
                  <a:pt x="70" y="244"/>
                </a:lnTo>
                <a:lnTo>
                  <a:pt x="72" y="242"/>
                </a:lnTo>
                <a:lnTo>
                  <a:pt x="70" y="242"/>
                </a:lnTo>
                <a:lnTo>
                  <a:pt x="70" y="238"/>
                </a:lnTo>
                <a:lnTo>
                  <a:pt x="70" y="236"/>
                </a:lnTo>
                <a:lnTo>
                  <a:pt x="66" y="230"/>
                </a:lnTo>
                <a:lnTo>
                  <a:pt x="60" y="226"/>
                </a:lnTo>
                <a:lnTo>
                  <a:pt x="60" y="224"/>
                </a:lnTo>
                <a:lnTo>
                  <a:pt x="60" y="222"/>
                </a:lnTo>
                <a:lnTo>
                  <a:pt x="58" y="222"/>
                </a:lnTo>
                <a:lnTo>
                  <a:pt x="58" y="218"/>
                </a:lnTo>
                <a:lnTo>
                  <a:pt x="58" y="216"/>
                </a:lnTo>
                <a:lnTo>
                  <a:pt x="56" y="212"/>
                </a:lnTo>
                <a:lnTo>
                  <a:pt x="56" y="210"/>
                </a:lnTo>
                <a:lnTo>
                  <a:pt x="52" y="208"/>
                </a:lnTo>
                <a:lnTo>
                  <a:pt x="50" y="202"/>
                </a:lnTo>
                <a:lnTo>
                  <a:pt x="44" y="180"/>
                </a:lnTo>
                <a:lnTo>
                  <a:pt x="36" y="154"/>
                </a:lnTo>
                <a:lnTo>
                  <a:pt x="34" y="150"/>
                </a:lnTo>
                <a:lnTo>
                  <a:pt x="32" y="136"/>
                </a:lnTo>
                <a:lnTo>
                  <a:pt x="26" y="116"/>
                </a:lnTo>
                <a:lnTo>
                  <a:pt x="24" y="110"/>
                </a:lnTo>
                <a:lnTo>
                  <a:pt x="20" y="100"/>
                </a:lnTo>
                <a:lnTo>
                  <a:pt x="16" y="82"/>
                </a:lnTo>
                <a:lnTo>
                  <a:pt x="12" y="62"/>
                </a:lnTo>
                <a:lnTo>
                  <a:pt x="10" y="58"/>
                </a:lnTo>
                <a:lnTo>
                  <a:pt x="6" y="54"/>
                </a:lnTo>
                <a:lnTo>
                  <a:pt x="2" y="34"/>
                </a:lnTo>
                <a:lnTo>
                  <a:pt x="0" y="24"/>
                </a:lnTo>
                <a:lnTo>
                  <a:pt x="10" y="20"/>
                </a:lnTo>
                <a:lnTo>
                  <a:pt x="16" y="20"/>
                </a:lnTo>
                <a:lnTo>
                  <a:pt x="24" y="20"/>
                </a:lnTo>
                <a:lnTo>
                  <a:pt x="44" y="18"/>
                </a:lnTo>
                <a:lnTo>
                  <a:pt x="56" y="16"/>
                </a:lnTo>
                <a:lnTo>
                  <a:pt x="58" y="16"/>
                </a:lnTo>
                <a:lnTo>
                  <a:pt x="70" y="16"/>
                </a:lnTo>
                <a:lnTo>
                  <a:pt x="90" y="12"/>
                </a:lnTo>
                <a:lnTo>
                  <a:pt x="104" y="12"/>
                </a:lnTo>
                <a:lnTo>
                  <a:pt x="112" y="10"/>
                </a:lnTo>
                <a:lnTo>
                  <a:pt x="118" y="10"/>
                </a:lnTo>
                <a:lnTo>
                  <a:pt x="142" y="4"/>
                </a:lnTo>
                <a:lnTo>
                  <a:pt x="146" y="4"/>
                </a:lnTo>
                <a:lnTo>
                  <a:pt x="176" y="0"/>
                </a:lnTo>
                <a:lnTo>
                  <a:pt x="176" y="2"/>
                </a:lnTo>
                <a:lnTo>
                  <a:pt x="176" y="4"/>
                </a:lnTo>
                <a:lnTo>
                  <a:pt x="172" y="4"/>
                </a:lnTo>
                <a:lnTo>
                  <a:pt x="176" y="6"/>
                </a:lnTo>
                <a:lnTo>
                  <a:pt x="172" y="4"/>
                </a:lnTo>
                <a:lnTo>
                  <a:pt x="172" y="6"/>
                </a:lnTo>
                <a:lnTo>
                  <a:pt x="170" y="10"/>
                </a:lnTo>
                <a:lnTo>
                  <a:pt x="168" y="12"/>
                </a:lnTo>
                <a:lnTo>
                  <a:pt x="166" y="12"/>
                </a:lnTo>
                <a:lnTo>
                  <a:pt x="166" y="14"/>
                </a:lnTo>
                <a:lnTo>
                  <a:pt x="166" y="16"/>
                </a:lnTo>
                <a:lnTo>
                  <a:pt x="166" y="18"/>
                </a:lnTo>
                <a:lnTo>
                  <a:pt x="164" y="18"/>
                </a:lnTo>
                <a:lnTo>
                  <a:pt x="162" y="20"/>
                </a:lnTo>
                <a:lnTo>
                  <a:pt x="162" y="24"/>
                </a:lnTo>
                <a:lnTo>
                  <a:pt x="162" y="26"/>
                </a:lnTo>
                <a:lnTo>
                  <a:pt x="162" y="28"/>
                </a:lnTo>
                <a:lnTo>
                  <a:pt x="162" y="30"/>
                </a:lnTo>
                <a:lnTo>
                  <a:pt x="166" y="32"/>
                </a:lnTo>
                <a:lnTo>
                  <a:pt x="170" y="34"/>
                </a:lnTo>
                <a:lnTo>
                  <a:pt x="176" y="34"/>
                </a:lnTo>
                <a:lnTo>
                  <a:pt x="176" y="36"/>
                </a:lnTo>
                <a:lnTo>
                  <a:pt x="178" y="36"/>
                </a:lnTo>
                <a:lnTo>
                  <a:pt x="180" y="40"/>
                </a:lnTo>
                <a:lnTo>
                  <a:pt x="182" y="42"/>
                </a:lnTo>
                <a:lnTo>
                  <a:pt x="184" y="44"/>
                </a:lnTo>
                <a:lnTo>
                  <a:pt x="186" y="44"/>
                </a:lnTo>
                <a:lnTo>
                  <a:pt x="188" y="44"/>
                </a:lnTo>
                <a:lnTo>
                  <a:pt x="196" y="44"/>
                </a:lnTo>
                <a:lnTo>
                  <a:pt x="198" y="44"/>
                </a:lnTo>
                <a:lnTo>
                  <a:pt x="200" y="48"/>
                </a:lnTo>
                <a:lnTo>
                  <a:pt x="200" y="50"/>
                </a:lnTo>
                <a:lnTo>
                  <a:pt x="202" y="54"/>
                </a:lnTo>
                <a:lnTo>
                  <a:pt x="206" y="58"/>
                </a:lnTo>
                <a:lnTo>
                  <a:pt x="208" y="58"/>
                </a:lnTo>
                <a:lnTo>
                  <a:pt x="208" y="62"/>
                </a:lnTo>
                <a:lnTo>
                  <a:pt x="210" y="64"/>
                </a:lnTo>
                <a:lnTo>
                  <a:pt x="210" y="66"/>
                </a:lnTo>
                <a:lnTo>
                  <a:pt x="216" y="72"/>
                </a:lnTo>
                <a:lnTo>
                  <a:pt x="222" y="78"/>
                </a:lnTo>
                <a:lnTo>
                  <a:pt x="222" y="80"/>
                </a:lnTo>
                <a:lnTo>
                  <a:pt x="224" y="82"/>
                </a:lnTo>
                <a:lnTo>
                  <a:pt x="224" y="86"/>
                </a:lnTo>
                <a:lnTo>
                  <a:pt x="228" y="86"/>
                </a:lnTo>
                <a:lnTo>
                  <a:pt x="232" y="90"/>
                </a:lnTo>
                <a:lnTo>
                  <a:pt x="238" y="92"/>
                </a:lnTo>
                <a:lnTo>
                  <a:pt x="240" y="92"/>
                </a:lnTo>
                <a:lnTo>
                  <a:pt x="242" y="92"/>
                </a:lnTo>
                <a:lnTo>
                  <a:pt x="244" y="94"/>
                </a:lnTo>
                <a:lnTo>
                  <a:pt x="246" y="96"/>
                </a:lnTo>
                <a:lnTo>
                  <a:pt x="248" y="100"/>
                </a:lnTo>
                <a:lnTo>
                  <a:pt x="252" y="104"/>
                </a:lnTo>
                <a:lnTo>
                  <a:pt x="254" y="104"/>
                </a:lnTo>
                <a:lnTo>
                  <a:pt x="256" y="108"/>
                </a:lnTo>
                <a:lnTo>
                  <a:pt x="258" y="110"/>
                </a:lnTo>
                <a:lnTo>
                  <a:pt x="260" y="110"/>
                </a:lnTo>
                <a:lnTo>
                  <a:pt x="264" y="112"/>
                </a:lnTo>
                <a:lnTo>
                  <a:pt x="268" y="112"/>
                </a:lnTo>
                <a:lnTo>
                  <a:pt x="270" y="116"/>
                </a:lnTo>
                <a:lnTo>
                  <a:pt x="272" y="116"/>
                </a:lnTo>
                <a:lnTo>
                  <a:pt x="272" y="118"/>
                </a:lnTo>
                <a:lnTo>
                  <a:pt x="276" y="120"/>
                </a:lnTo>
                <a:lnTo>
                  <a:pt x="276" y="122"/>
                </a:lnTo>
                <a:lnTo>
                  <a:pt x="278" y="124"/>
                </a:lnTo>
                <a:lnTo>
                  <a:pt x="276" y="124"/>
                </a:lnTo>
                <a:lnTo>
                  <a:pt x="278" y="126"/>
                </a:lnTo>
                <a:lnTo>
                  <a:pt x="276" y="126"/>
                </a:lnTo>
                <a:lnTo>
                  <a:pt x="276" y="130"/>
                </a:lnTo>
                <a:lnTo>
                  <a:pt x="278" y="130"/>
                </a:lnTo>
                <a:lnTo>
                  <a:pt x="278" y="132"/>
                </a:lnTo>
                <a:lnTo>
                  <a:pt x="282" y="132"/>
                </a:lnTo>
                <a:lnTo>
                  <a:pt x="284" y="134"/>
                </a:lnTo>
                <a:lnTo>
                  <a:pt x="284" y="132"/>
                </a:lnTo>
                <a:lnTo>
                  <a:pt x="286" y="132"/>
                </a:lnTo>
                <a:lnTo>
                  <a:pt x="284" y="134"/>
                </a:lnTo>
                <a:lnTo>
                  <a:pt x="286" y="136"/>
                </a:lnTo>
                <a:lnTo>
                  <a:pt x="286" y="138"/>
                </a:lnTo>
                <a:lnTo>
                  <a:pt x="288" y="138"/>
                </a:lnTo>
                <a:lnTo>
                  <a:pt x="288" y="140"/>
                </a:lnTo>
                <a:lnTo>
                  <a:pt x="290" y="140"/>
                </a:lnTo>
                <a:lnTo>
                  <a:pt x="292" y="140"/>
                </a:lnTo>
                <a:lnTo>
                  <a:pt x="292" y="142"/>
                </a:lnTo>
                <a:lnTo>
                  <a:pt x="294" y="146"/>
                </a:lnTo>
                <a:lnTo>
                  <a:pt x="298" y="148"/>
                </a:lnTo>
                <a:lnTo>
                  <a:pt x="304" y="150"/>
                </a:lnTo>
                <a:lnTo>
                  <a:pt x="306" y="150"/>
                </a:lnTo>
                <a:lnTo>
                  <a:pt x="308" y="150"/>
                </a:lnTo>
                <a:lnTo>
                  <a:pt x="308" y="152"/>
                </a:lnTo>
                <a:lnTo>
                  <a:pt x="312" y="152"/>
                </a:lnTo>
                <a:lnTo>
                  <a:pt x="314" y="154"/>
                </a:lnTo>
                <a:lnTo>
                  <a:pt x="314" y="160"/>
                </a:lnTo>
                <a:lnTo>
                  <a:pt x="316" y="164"/>
                </a:lnTo>
                <a:lnTo>
                  <a:pt x="318" y="164"/>
                </a:lnTo>
                <a:lnTo>
                  <a:pt x="316" y="166"/>
                </a:lnTo>
                <a:lnTo>
                  <a:pt x="318" y="166"/>
                </a:lnTo>
                <a:lnTo>
                  <a:pt x="318" y="168"/>
                </a:lnTo>
                <a:lnTo>
                  <a:pt x="320" y="168"/>
                </a:lnTo>
                <a:lnTo>
                  <a:pt x="320" y="170"/>
                </a:lnTo>
                <a:lnTo>
                  <a:pt x="320" y="172"/>
                </a:lnTo>
                <a:lnTo>
                  <a:pt x="322" y="176"/>
                </a:lnTo>
                <a:lnTo>
                  <a:pt x="322" y="180"/>
                </a:lnTo>
                <a:lnTo>
                  <a:pt x="324" y="180"/>
                </a:lnTo>
                <a:lnTo>
                  <a:pt x="324" y="184"/>
                </a:lnTo>
                <a:lnTo>
                  <a:pt x="324" y="186"/>
                </a:lnTo>
                <a:lnTo>
                  <a:pt x="328" y="188"/>
                </a:lnTo>
                <a:lnTo>
                  <a:pt x="330" y="188"/>
                </a:lnTo>
                <a:lnTo>
                  <a:pt x="334" y="188"/>
                </a:lnTo>
                <a:lnTo>
                  <a:pt x="336" y="192"/>
                </a:lnTo>
                <a:lnTo>
                  <a:pt x="338" y="194"/>
                </a:lnTo>
                <a:lnTo>
                  <a:pt x="344" y="198"/>
                </a:lnTo>
                <a:lnTo>
                  <a:pt x="344" y="200"/>
                </a:lnTo>
                <a:lnTo>
                  <a:pt x="346" y="202"/>
                </a:lnTo>
                <a:lnTo>
                  <a:pt x="346" y="206"/>
                </a:lnTo>
                <a:lnTo>
                  <a:pt x="346" y="208"/>
                </a:lnTo>
                <a:lnTo>
                  <a:pt x="348" y="208"/>
                </a:lnTo>
                <a:lnTo>
                  <a:pt x="350" y="212"/>
                </a:lnTo>
                <a:lnTo>
                  <a:pt x="348" y="214"/>
                </a:lnTo>
                <a:lnTo>
                  <a:pt x="348" y="216"/>
                </a:lnTo>
                <a:lnTo>
                  <a:pt x="352" y="218"/>
                </a:lnTo>
                <a:lnTo>
                  <a:pt x="352" y="226"/>
                </a:lnTo>
                <a:lnTo>
                  <a:pt x="352" y="228"/>
                </a:lnTo>
                <a:lnTo>
                  <a:pt x="370" y="232"/>
                </a:lnTo>
                <a:lnTo>
                  <a:pt x="366" y="240"/>
                </a:lnTo>
                <a:lnTo>
                  <a:pt x="366" y="244"/>
                </a:lnTo>
                <a:lnTo>
                  <a:pt x="354" y="248"/>
                </a:lnTo>
                <a:lnTo>
                  <a:pt x="350" y="244"/>
                </a:lnTo>
                <a:lnTo>
                  <a:pt x="348" y="246"/>
                </a:lnTo>
                <a:lnTo>
                  <a:pt x="350" y="244"/>
                </a:lnTo>
                <a:lnTo>
                  <a:pt x="348" y="244"/>
                </a:lnTo>
                <a:lnTo>
                  <a:pt x="346" y="246"/>
                </a:lnTo>
                <a:lnTo>
                  <a:pt x="344" y="242"/>
                </a:lnTo>
                <a:lnTo>
                  <a:pt x="346" y="246"/>
                </a:lnTo>
                <a:lnTo>
                  <a:pt x="348" y="244"/>
                </a:lnTo>
                <a:lnTo>
                  <a:pt x="348" y="246"/>
                </a:lnTo>
                <a:lnTo>
                  <a:pt x="350" y="246"/>
                </a:lnTo>
                <a:lnTo>
                  <a:pt x="354" y="248"/>
                </a:lnTo>
                <a:lnTo>
                  <a:pt x="362" y="252"/>
                </a:lnTo>
                <a:lnTo>
                  <a:pt x="362" y="254"/>
                </a:lnTo>
                <a:lnTo>
                  <a:pt x="358" y="260"/>
                </a:lnTo>
                <a:lnTo>
                  <a:pt x="352" y="254"/>
                </a:lnTo>
                <a:lnTo>
                  <a:pt x="350" y="256"/>
                </a:lnTo>
                <a:lnTo>
                  <a:pt x="352" y="260"/>
                </a:lnTo>
                <a:lnTo>
                  <a:pt x="344" y="256"/>
                </a:lnTo>
                <a:lnTo>
                  <a:pt x="358" y="268"/>
                </a:lnTo>
                <a:lnTo>
                  <a:pt x="354" y="272"/>
                </a:lnTo>
                <a:lnTo>
                  <a:pt x="350" y="268"/>
                </a:lnTo>
                <a:lnTo>
                  <a:pt x="350" y="276"/>
                </a:lnTo>
                <a:lnTo>
                  <a:pt x="354" y="278"/>
                </a:lnTo>
                <a:lnTo>
                  <a:pt x="354" y="284"/>
                </a:lnTo>
                <a:lnTo>
                  <a:pt x="348" y="294"/>
                </a:lnTo>
                <a:lnTo>
                  <a:pt x="346" y="294"/>
                </a:lnTo>
                <a:lnTo>
                  <a:pt x="340" y="300"/>
                </a:lnTo>
                <a:lnTo>
                  <a:pt x="344" y="302"/>
                </a:lnTo>
                <a:lnTo>
                  <a:pt x="344" y="300"/>
                </a:lnTo>
                <a:lnTo>
                  <a:pt x="350" y="300"/>
                </a:lnTo>
                <a:lnTo>
                  <a:pt x="350" y="304"/>
                </a:lnTo>
                <a:lnTo>
                  <a:pt x="346" y="312"/>
                </a:lnTo>
                <a:lnTo>
                  <a:pt x="336" y="316"/>
                </a:lnTo>
                <a:lnTo>
                  <a:pt x="336" y="318"/>
                </a:lnTo>
                <a:lnTo>
                  <a:pt x="340" y="322"/>
                </a:lnTo>
                <a:lnTo>
                  <a:pt x="336" y="320"/>
                </a:lnTo>
                <a:lnTo>
                  <a:pt x="340" y="328"/>
                </a:lnTo>
                <a:lnTo>
                  <a:pt x="338" y="330"/>
                </a:lnTo>
                <a:lnTo>
                  <a:pt x="340" y="330"/>
                </a:lnTo>
                <a:lnTo>
                  <a:pt x="338" y="338"/>
                </a:lnTo>
                <a:lnTo>
                  <a:pt x="344" y="346"/>
                </a:lnTo>
                <a:lnTo>
                  <a:pt x="340" y="350"/>
                </a:lnTo>
                <a:lnTo>
                  <a:pt x="340" y="352"/>
                </a:lnTo>
                <a:lnTo>
                  <a:pt x="336" y="350"/>
                </a:lnTo>
                <a:lnTo>
                  <a:pt x="336" y="352"/>
                </a:lnTo>
                <a:lnTo>
                  <a:pt x="334" y="350"/>
                </a:lnTo>
                <a:lnTo>
                  <a:pt x="332" y="350"/>
                </a:lnTo>
                <a:lnTo>
                  <a:pt x="328" y="350"/>
                </a:lnTo>
                <a:lnTo>
                  <a:pt x="324" y="348"/>
                </a:lnTo>
                <a:lnTo>
                  <a:pt x="322" y="350"/>
                </a:lnTo>
                <a:lnTo>
                  <a:pt x="320" y="348"/>
                </a:lnTo>
                <a:lnTo>
                  <a:pt x="316" y="348"/>
                </a:lnTo>
                <a:lnTo>
                  <a:pt x="314" y="346"/>
                </a:lnTo>
                <a:lnTo>
                  <a:pt x="312" y="346"/>
                </a:lnTo>
                <a:lnTo>
                  <a:pt x="308" y="346"/>
                </a:lnTo>
                <a:lnTo>
                  <a:pt x="308" y="348"/>
                </a:lnTo>
                <a:lnTo>
                  <a:pt x="306" y="350"/>
                </a:lnTo>
                <a:lnTo>
                  <a:pt x="304" y="350"/>
                </a:lnTo>
                <a:lnTo>
                  <a:pt x="304" y="352"/>
                </a:lnTo>
                <a:lnTo>
                  <a:pt x="304" y="362"/>
                </a:lnTo>
                <a:lnTo>
                  <a:pt x="306" y="366"/>
                </a:lnTo>
                <a:lnTo>
                  <a:pt x="308" y="368"/>
                </a:lnTo>
                <a:lnTo>
                  <a:pt x="308" y="376"/>
                </a:lnTo>
                <a:lnTo>
                  <a:pt x="306" y="380"/>
                </a:lnTo>
                <a:lnTo>
                  <a:pt x="308" y="384"/>
                </a:lnTo>
                <a:lnTo>
                  <a:pt x="306" y="388"/>
                </a:lnTo>
                <a:lnTo>
                  <a:pt x="300" y="388"/>
                </a:lnTo>
                <a:lnTo>
                  <a:pt x="298" y="388"/>
                </a:lnTo>
                <a:lnTo>
                  <a:pt x="294" y="382"/>
                </a:lnTo>
                <a:lnTo>
                  <a:pt x="294" y="378"/>
                </a:lnTo>
                <a:lnTo>
                  <a:pt x="292" y="376"/>
                </a:lnTo>
                <a:lnTo>
                  <a:pt x="290" y="374"/>
                </a:lnTo>
                <a:lnTo>
                  <a:pt x="292" y="370"/>
                </a:lnTo>
                <a:lnTo>
                  <a:pt x="278" y="374"/>
                </a:lnTo>
                <a:lnTo>
                  <a:pt x="274" y="374"/>
                </a:lnTo>
                <a:lnTo>
                  <a:pt x="264" y="374"/>
                </a:lnTo>
                <a:lnTo>
                  <a:pt x="256" y="374"/>
                </a:lnTo>
                <a:lnTo>
                  <a:pt x="224" y="376"/>
                </a:lnTo>
                <a:lnTo>
                  <a:pt x="212" y="376"/>
                </a:lnTo>
                <a:lnTo>
                  <a:pt x="210" y="376"/>
                </a:lnTo>
                <a:lnTo>
                  <a:pt x="188" y="378"/>
                </a:lnTo>
                <a:lnTo>
                  <a:pt x="180" y="378"/>
                </a:lnTo>
                <a:lnTo>
                  <a:pt x="158" y="380"/>
                </a:lnTo>
                <a:lnTo>
                  <a:pt x="154" y="380"/>
                </a:lnTo>
                <a:lnTo>
                  <a:pt x="138" y="380"/>
                </a:lnTo>
                <a:lnTo>
                  <a:pt x="132" y="382"/>
                </a:lnTo>
                <a:lnTo>
                  <a:pt x="94" y="384"/>
                </a:lnTo>
                <a:lnTo>
                  <a:pt x="92" y="382"/>
                </a:lnTo>
                <a:lnTo>
                  <a:pt x="90" y="382"/>
                </a:lnTo>
                <a:lnTo>
                  <a:pt x="90" y="380"/>
                </a:lnTo>
                <a:lnTo>
                  <a:pt x="90" y="378"/>
                </a:lnTo>
                <a:lnTo>
                  <a:pt x="90" y="374"/>
                </a:lnTo>
                <a:lnTo>
                  <a:pt x="88" y="368"/>
                </a:lnTo>
                <a:lnTo>
                  <a:pt x="86" y="366"/>
                </a:lnTo>
                <a:lnTo>
                  <a:pt x="86" y="364"/>
                </a:lnTo>
                <a:lnTo>
                  <a:pt x="82" y="362"/>
                </a:lnTo>
                <a:lnTo>
                  <a:pt x="80" y="354"/>
                </a:lnTo>
                <a:lnTo>
                  <a:pt x="78" y="350"/>
                </a:lnTo>
                <a:lnTo>
                  <a:pt x="76" y="348"/>
                </a:lnTo>
                <a:lnTo>
                  <a:pt x="74" y="348"/>
                </a:lnTo>
                <a:lnTo>
                  <a:pt x="72" y="346"/>
                </a:lnTo>
                <a:lnTo>
                  <a:pt x="74" y="344"/>
                </a:lnTo>
                <a:lnTo>
                  <a:pt x="72" y="338"/>
                </a:lnTo>
                <a:lnTo>
                  <a:pt x="74" y="336"/>
                </a:lnTo>
                <a:lnTo>
                  <a:pt x="74" y="334"/>
                </a:lnTo>
                <a:lnTo>
                  <a:pt x="72" y="330"/>
                </a:lnTo>
                <a:lnTo>
                  <a:pt x="74" y="322"/>
                </a:lnTo>
                <a:lnTo>
                  <a:pt x="72" y="320"/>
                </a:lnTo>
                <a:lnTo>
                  <a:pt x="74" y="316"/>
                </a:lnTo>
                <a:lnTo>
                  <a:pt x="74" y="314"/>
                </a:lnTo>
                <a:lnTo>
                  <a:pt x="72" y="308"/>
                </a:lnTo>
                <a:lnTo>
                  <a:pt x="66" y="304"/>
                </a:lnTo>
                <a:lnTo>
                  <a:pt x="66" y="302"/>
                </a:lnTo>
                <a:lnTo>
                  <a:pt x="66" y="300"/>
                </a:lnTo>
                <a:lnTo>
                  <a:pt x="64" y="294"/>
                </a:lnTo>
                <a:close/>
                <a:moveTo>
                  <a:pt x="340" y="334"/>
                </a:moveTo>
                <a:lnTo>
                  <a:pt x="346" y="328"/>
                </a:lnTo>
                <a:lnTo>
                  <a:pt x="348" y="330"/>
                </a:lnTo>
                <a:lnTo>
                  <a:pt x="346" y="350"/>
                </a:lnTo>
                <a:lnTo>
                  <a:pt x="346" y="348"/>
                </a:lnTo>
                <a:lnTo>
                  <a:pt x="344" y="338"/>
                </a:lnTo>
                <a:lnTo>
                  <a:pt x="340" y="336"/>
                </a:lnTo>
                <a:lnTo>
                  <a:pt x="340" y="334"/>
                </a:lnTo>
                <a:close/>
              </a:path>
            </a:pathLst>
          </a:cu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6" name="Freeform 298"/>
          <p:cNvSpPr>
            <a:spLocks noEditPoints="1"/>
          </p:cNvSpPr>
          <p:nvPr/>
        </p:nvSpPr>
        <p:spPr bwMode="auto">
          <a:xfrm>
            <a:off x="6281738" y="3354388"/>
            <a:ext cx="654050" cy="496887"/>
          </a:xfrm>
          <a:custGeom>
            <a:avLst/>
            <a:gdLst>
              <a:gd name="T0" fmla="*/ 455486884 w 344"/>
              <a:gd name="T1" fmla="*/ 618645177 h 262"/>
              <a:gd name="T2" fmla="*/ 448256210 w 344"/>
              <a:gd name="T3" fmla="*/ 597064729 h 262"/>
              <a:gd name="T4" fmla="*/ 419337313 w 344"/>
              <a:gd name="T5" fmla="*/ 597064729 h 262"/>
              <a:gd name="T6" fmla="*/ 419337313 w 344"/>
              <a:gd name="T7" fmla="*/ 575482386 h 262"/>
              <a:gd name="T8" fmla="*/ 412106638 w 344"/>
              <a:gd name="T9" fmla="*/ 553901938 h 262"/>
              <a:gd name="T10" fmla="*/ 383187741 w 344"/>
              <a:gd name="T11" fmla="*/ 525128009 h 262"/>
              <a:gd name="T12" fmla="*/ 339807495 w 344"/>
              <a:gd name="T13" fmla="*/ 510741044 h 262"/>
              <a:gd name="T14" fmla="*/ 303657923 w 344"/>
              <a:gd name="T15" fmla="*/ 467580150 h 262"/>
              <a:gd name="T16" fmla="*/ 274737125 w 344"/>
              <a:gd name="T17" fmla="*/ 453193185 h 262"/>
              <a:gd name="T18" fmla="*/ 224128105 w 344"/>
              <a:gd name="T19" fmla="*/ 417225773 h 262"/>
              <a:gd name="T20" fmla="*/ 173519085 w 344"/>
              <a:gd name="T21" fmla="*/ 359677913 h 262"/>
              <a:gd name="T22" fmla="*/ 159059636 w 344"/>
              <a:gd name="T23" fmla="*/ 330902087 h 262"/>
              <a:gd name="T24" fmla="*/ 130138838 w 344"/>
              <a:gd name="T25" fmla="*/ 280547710 h 262"/>
              <a:gd name="T26" fmla="*/ 79529818 w 344"/>
              <a:gd name="T27" fmla="*/ 280547710 h 262"/>
              <a:gd name="T28" fmla="*/ 50609020 w 344"/>
              <a:gd name="T29" fmla="*/ 251773781 h 262"/>
              <a:gd name="T30" fmla="*/ 0 w 344"/>
              <a:gd name="T31" fmla="*/ 230193334 h 262"/>
              <a:gd name="T32" fmla="*/ 0 w 344"/>
              <a:gd name="T33" fmla="*/ 194225922 h 262"/>
              <a:gd name="T34" fmla="*/ 14459448 w 344"/>
              <a:gd name="T35" fmla="*/ 172645474 h 262"/>
              <a:gd name="T36" fmla="*/ 36149572 w 344"/>
              <a:gd name="T37" fmla="*/ 143871545 h 262"/>
              <a:gd name="T38" fmla="*/ 50609020 w 344"/>
              <a:gd name="T39" fmla="*/ 136678062 h 262"/>
              <a:gd name="T40" fmla="*/ 93989267 w 344"/>
              <a:gd name="T41" fmla="*/ 100708754 h 262"/>
              <a:gd name="T42" fmla="*/ 159059636 w 344"/>
              <a:gd name="T43" fmla="*/ 71934824 h 262"/>
              <a:gd name="T44" fmla="*/ 202437982 w 344"/>
              <a:gd name="T45" fmla="*/ 50354377 h 262"/>
              <a:gd name="T46" fmla="*/ 238587553 w 344"/>
              <a:gd name="T47" fmla="*/ 43160894 h 262"/>
              <a:gd name="T48" fmla="*/ 347038169 w 344"/>
              <a:gd name="T49" fmla="*/ 21580447 h 262"/>
              <a:gd name="T50" fmla="*/ 556704925 w 344"/>
              <a:gd name="T51" fmla="*/ 0 h 262"/>
              <a:gd name="T52" fmla="*/ 563935599 w 344"/>
              <a:gd name="T53" fmla="*/ 28773930 h 262"/>
              <a:gd name="T54" fmla="*/ 629005969 w 344"/>
              <a:gd name="T55" fmla="*/ 57547859 h 262"/>
              <a:gd name="T56" fmla="*/ 853134074 w 344"/>
              <a:gd name="T57" fmla="*/ 57547859 h 262"/>
              <a:gd name="T58" fmla="*/ 1098952302 w 344"/>
              <a:gd name="T59" fmla="*/ 172645474 h 262"/>
              <a:gd name="T60" fmla="*/ 1243550589 w 344"/>
              <a:gd name="T61" fmla="*/ 287741193 h 262"/>
              <a:gd name="T62" fmla="*/ 1135101874 w 344"/>
              <a:gd name="T63" fmla="*/ 481967114 h 262"/>
              <a:gd name="T64" fmla="*/ 1120642425 w 344"/>
              <a:gd name="T65" fmla="*/ 539514974 h 262"/>
              <a:gd name="T66" fmla="*/ 1091721627 w 344"/>
              <a:gd name="T67" fmla="*/ 589871247 h 262"/>
              <a:gd name="T68" fmla="*/ 1041112607 w 344"/>
              <a:gd name="T69" fmla="*/ 625838659 h 262"/>
              <a:gd name="T70" fmla="*/ 961582789 w 344"/>
              <a:gd name="T71" fmla="*/ 654612589 h 262"/>
              <a:gd name="T72" fmla="*/ 983272912 w 344"/>
              <a:gd name="T73" fmla="*/ 697773483 h 262"/>
              <a:gd name="T74" fmla="*/ 889283646 w 344"/>
              <a:gd name="T75" fmla="*/ 784095272 h 262"/>
              <a:gd name="T76" fmla="*/ 853134074 w 344"/>
              <a:gd name="T77" fmla="*/ 784095272 h 262"/>
              <a:gd name="T78" fmla="*/ 788063704 w 344"/>
              <a:gd name="T79" fmla="*/ 791288754 h 262"/>
              <a:gd name="T80" fmla="*/ 845903399 w 344"/>
              <a:gd name="T81" fmla="*/ 841645028 h 262"/>
              <a:gd name="T82" fmla="*/ 751914133 w 344"/>
              <a:gd name="T83" fmla="*/ 812869202 h 262"/>
              <a:gd name="T84" fmla="*/ 751914133 w 344"/>
              <a:gd name="T85" fmla="*/ 834451545 h 262"/>
              <a:gd name="T86" fmla="*/ 686845664 w 344"/>
              <a:gd name="T87" fmla="*/ 935160299 h 262"/>
              <a:gd name="T88" fmla="*/ 679614989 w 344"/>
              <a:gd name="T89" fmla="*/ 884805922 h 262"/>
              <a:gd name="T90" fmla="*/ 665155541 w 344"/>
              <a:gd name="T91" fmla="*/ 848838510 h 262"/>
              <a:gd name="T92" fmla="*/ 629005969 w 344"/>
              <a:gd name="T93" fmla="*/ 812869202 h 262"/>
              <a:gd name="T94" fmla="*/ 585625723 w 344"/>
              <a:gd name="T95" fmla="*/ 791288754 h 262"/>
              <a:gd name="T96" fmla="*/ 578395048 w 344"/>
              <a:gd name="T97" fmla="*/ 755321342 h 262"/>
              <a:gd name="T98" fmla="*/ 563935599 w 344"/>
              <a:gd name="T99" fmla="*/ 726547413 h 262"/>
              <a:gd name="T100" fmla="*/ 556704925 w 344"/>
              <a:gd name="T101" fmla="*/ 712160448 h 262"/>
              <a:gd name="T102" fmla="*/ 527786028 w 344"/>
              <a:gd name="T103" fmla="*/ 668999554 h 262"/>
              <a:gd name="T104" fmla="*/ 491636456 w 344"/>
              <a:gd name="T105" fmla="*/ 654612589 h 262"/>
              <a:gd name="T106" fmla="*/ 773604256 w 344"/>
              <a:gd name="T107" fmla="*/ 877612440 h 262"/>
              <a:gd name="T108" fmla="*/ 773604256 w 344"/>
              <a:gd name="T109" fmla="*/ 877612440 h 26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344" h="262">
                <a:moveTo>
                  <a:pt x="130" y="174"/>
                </a:moveTo>
                <a:lnTo>
                  <a:pt x="128" y="174"/>
                </a:lnTo>
                <a:lnTo>
                  <a:pt x="126" y="174"/>
                </a:lnTo>
                <a:lnTo>
                  <a:pt x="126" y="172"/>
                </a:lnTo>
                <a:lnTo>
                  <a:pt x="124" y="172"/>
                </a:lnTo>
                <a:lnTo>
                  <a:pt x="124" y="170"/>
                </a:lnTo>
                <a:lnTo>
                  <a:pt x="122" y="168"/>
                </a:lnTo>
                <a:lnTo>
                  <a:pt x="124" y="166"/>
                </a:lnTo>
                <a:lnTo>
                  <a:pt x="122" y="166"/>
                </a:lnTo>
                <a:lnTo>
                  <a:pt x="122" y="168"/>
                </a:lnTo>
                <a:lnTo>
                  <a:pt x="120" y="166"/>
                </a:lnTo>
                <a:lnTo>
                  <a:pt x="116" y="166"/>
                </a:lnTo>
                <a:lnTo>
                  <a:pt x="116" y="164"/>
                </a:lnTo>
                <a:lnTo>
                  <a:pt x="114" y="164"/>
                </a:lnTo>
                <a:lnTo>
                  <a:pt x="114" y="160"/>
                </a:lnTo>
                <a:lnTo>
                  <a:pt x="116" y="160"/>
                </a:lnTo>
                <a:lnTo>
                  <a:pt x="114" y="158"/>
                </a:lnTo>
                <a:lnTo>
                  <a:pt x="116" y="158"/>
                </a:lnTo>
                <a:lnTo>
                  <a:pt x="114" y="156"/>
                </a:lnTo>
                <a:lnTo>
                  <a:pt x="114" y="154"/>
                </a:lnTo>
                <a:lnTo>
                  <a:pt x="110" y="152"/>
                </a:lnTo>
                <a:lnTo>
                  <a:pt x="110" y="150"/>
                </a:lnTo>
                <a:lnTo>
                  <a:pt x="108" y="150"/>
                </a:lnTo>
                <a:lnTo>
                  <a:pt x="106" y="146"/>
                </a:lnTo>
                <a:lnTo>
                  <a:pt x="102" y="146"/>
                </a:lnTo>
                <a:lnTo>
                  <a:pt x="98" y="144"/>
                </a:lnTo>
                <a:lnTo>
                  <a:pt x="96" y="144"/>
                </a:lnTo>
                <a:lnTo>
                  <a:pt x="94" y="142"/>
                </a:lnTo>
                <a:lnTo>
                  <a:pt x="92" y="138"/>
                </a:lnTo>
                <a:lnTo>
                  <a:pt x="90" y="138"/>
                </a:lnTo>
                <a:lnTo>
                  <a:pt x="86" y="134"/>
                </a:lnTo>
                <a:lnTo>
                  <a:pt x="84" y="130"/>
                </a:lnTo>
                <a:lnTo>
                  <a:pt x="82" y="128"/>
                </a:lnTo>
                <a:lnTo>
                  <a:pt x="80" y="126"/>
                </a:lnTo>
                <a:lnTo>
                  <a:pt x="78" y="126"/>
                </a:lnTo>
                <a:lnTo>
                  <a:pt x="76" y="126"/>
                </a:lnTo>
                <a:lnTo>
                  <a:pt x="70" y="124"/>
                </a:lnTo>
                <a:lnTo>
                  <a:pt x="66" y="120"/>
                </a:lnTo>
                <a:lnTo>
                  <a:pt x="62" y="120"/>
                </a:lnTo>
                <a:lnTo>
                  <a:pt x="62" y="116"/>
                </a:lnTo>
                <a:lnTo>
                  <a:pt x="60" y="114"/>
                </a:lnTo>
                <a:lnTo>
                  <a:pt x="60" y="112"/>
                </a:lnTo>
                <a:lnTo>
                  <a:pt x="54" y="106"/>
                </a:lnTo>
                <a:lnTo>
                  <a:pt x="48" y="100"/>
                </a:lnTo>
                <a:lnTo>
                  <a:pt x="48" y="98"/>
                </a:lnTo>
                <a:lnTo>
                  <a:pt x="46" y="96"/>
                </a:lnTo>
                <a:lnTo>
                  <a:pt x="46" y="92"/>
                </a:lnTo>
                <a:lnTo>
                  <a:pt x="44" y="92"/>
                </a:lnTo>
                <a:lnTo>
                  <a:pt x="40" y="88"/>
                </a:lnTo>
                <a:lnTo>
                  <a:pt x="38" y="84"/>
                </a:lnTo>
                <a:lnTo>
                  <a:pt x="38" y="82"/>
                </a:lnTo>
                <a:lnTo>
                  <a:pt x="36" y="78"/>
                </a:lnTo>
                <a:lnTo>
                  <a:pt x="34" y="78"/>
                </a:lnTo>
                <a:lnTo>
                  <a:pt x="26" y="78"/>
                </a:lnTo>
                <a:lnTo>
                  <a:pt x="24" y="78"/>
                </a:lnTo>
                <a:lnTo>
                  <a:pt x="22" y="78"/>
                </a:lnTo>
                <a:lnTo>
                  <a:pt x="20" y="76"/>
                </a:lnTo>
                <a:lnTo>
                  <a:pt x="18" y="74"/>
                </a:lnTo>
                <a:lnTo>
                  <a:pt x="16" y="70"/>
                </a:lnTo>
                <a:lnTo>
                  <a:pt x="14" y="70"/>
                </a:lnTo>
                <a:lnTo>
                  <a:pt x="14" y="68"/>
                </a:lnTo>
                <a:lnTo>
                  <a:pt x="8" y="68"/>
                </a:lnTo>
                <a:lnTo>
                  <a:pt x="4" y="66"/>
                </a:lnTo>
                <a:lnTo>
                  <a:pt x="0" y="64"/>
                </a:lnTo>
                <a:lnTo>
                  <a:pt x="0" y="62"/>
                </a:lnTo>
                <a:lnTo>
                  <a:pt x="0" y="60"/>
                </a:lnTo>
                <a:lnTo>
                  <a:pt x="0" y="58"/>
                </a:lnTo>
                <a:lnTo>
                  <a:pt x="0" y="54"/>
                </a:lnTo>
                <a:lnTo>
                  <a:pt x="2" y="52"/>
                </a:lnTo>
                <a:lnTo>
                  <a:pt x="4" y="52"/>
                </a:lnTo>
                <a:lnTo>
                  <a:pt x="4" y="50"/>
                </a:lnTo>
                <a:lnTo>
                  <a:pt x="4" y="48"/>
                </a:lnTo>
                <a:lnTo>
                  <a:pt x="4" y="46"/>
                </a:lnTo>
                <a:lnTo>
                  <a:pt x="6" y="46"/>
                </a:lnTo>
                <a:lnTo>
                  <a:pt x="8" y="44"/>
                </a:lnTo>
                <a:lnTo>
                  <a:pt x="10" y="40"/>
                </a:lnTo>
                <a:lnTo>
                  <a:pt x="10" y="38"/>
                </a:lnTo>
                <a:lnTo>
                  <a:pt x="14" y="40"/>
                </a:lnTo>
                <a:lnTo>
                  <a:pt x="10" y="38"/>
                </a:lnTo>
                <a:lnTo>
                  <a:pt x="14" y="38"/>
                </a:lnTo>
                <a:lnTo>
                  <a:pt x="14" y="36"/>
                </a:lnTo>
                <a:lnTo>
                  <a:pt x="14" y="34"/>
                </a:lnTo>
                <a:lnTo>
                  <a:pt x="20" y="32"/>
                </a:lnTo>
                <a:lnTo>
                  <a:pt x="26" y="28"/>
                </a:lnTo>
                <a:lnTo>
                  <a:pt x="34" y="24"/>
                </a:lnTo>
                <a:lnTo>
                  <a:pt x="40" y="22"/>
                </a:lnTo>
                <a:lnTo>
                  <a:pt x="40" y="20"/>
                </a:lnTo>
                <a:lnTo>
                  <a:pt x="44" y="20"/>
                </a:lnTo>
                <a:lnTo>
                  <a:pt x="48" y="16"/>
                </a:lnTo>
                <a:lnTo>
                  <a:pt x="52" y="16"/>
                </a:lnTo>
                <a:lnTo>
                  <a:pt x="54" y="14"/>
                </a:lnTo>
                <a:lnTo>
                  <a:pt x="56" y="14"/>
                </a:lnTo>
                <a:lnTo>
                  <a:pt x="60" y="8"/>
                </a:lnTo>
                <a:lnTo>
                  <a:pt x="62" y="12"/>
                </a:lnTo>
                <a:lnTo>
                  <a:pt x="64" y="12"/>
                </a:lnTo>
                <a:lnTo>
                  <a:pt x="66" y="12"/>
                </a:lnTo>
                <a:lnTo>
                  <a:pt x="68" y="8"/>
                </a:lnTo>
                <a:lnTo>
                  <a:pt x="72" y="8"/>
                </a:lnTo>
                <a:lnTo>
                  <a:pt x="90" y="6"/>
                </a:lnTo>
                <a:lnTo>
                  <a:pt x="96" y="6"/>
                </a:lnTo>
                <a:lnTo>
                  <a:pt x="102" y="4"/>
                </a:lnTo>
                <a:lnTo>
                  <a:pt x="132" y="2"/>
                </a:lnTo>
                <a:lnTo>
                  <a:pt x="136" y="2"/>
                </a:lnTo>
                <a:lnTo>
                  <a:pt x="154" y="0"/>
                </a:lnTo>
                <a:lnTo>
                  <a:pt x="154" y="2"/>
                </a:lnTo>
                <a:lnTo>
                  <a:pt x="156" y="4"/>
                </a:lnTo>
                <a:lnTo>
                  <a:pt x="154" y="8"/>
                </a:lnTo>
                <a:lnTo>
                  <a:pt x="156" y="8"/>
                </a:lnTo>
                <a:lnTo>
                  <a:pt x="162" y="4"/>
                </a:lnTo>
                <a:lnTo>
                  <a:pt x="166" y="6"/>
                </a:lnTo>
                <a:lnTo>
                  <a:pt x="170" y="12"/>
                </a:lnTo>
                <a:lnTo>
                  <a:pt x="174" y="16"/>
                </a:lnTo>
                <a:lnTo>
                  <a:pt x="176" y="28"/>
                </a:lnTo>
                <a:lnTo>
                  <a:pt x="192" y="22"/>
                </a:lnTo>
                <a:lnTo>
                  <a:pt x="208" y="20"/>
                </a:lnTo>
                <a:lnTo>
                  <a:pt x="236" y="16"/>
                </a:lnTo>
                <a:lnTo>
                  <a:pt x="254" y="14"/>
                </a:lnTo>
                <a:lnTo>
                  <a:pt x="274" y="24"/>
                </a:lnTo>
                <a:lnTo>
                  <a:pt x="274" y="28"/>
                </a:lnTo>
                <a:lnTo>
                  <a:pt x="304" y="48"/>
                </a:lnTo>
                <a:lnTo>
                  <a:pt x="340" y="74"/>
                </a:lnTo>
                <a:lnTo>
                  <a:pt x="344" y="78"/>
                </a:lnTo>
                <a:lnTo>
                  <a:pt x="342" y="80"/>
                </a:lnTo>
                <a:lnTo>
                  <a:pt x="344" y="80"/>
                </a:lnTo>
                <a:lnTo>
                  <a:pt x="328" y="96"/>
                </a:lnTo>
                <a:lnTo>
                  <a:pt x="322" y="110"/>
                </a:lnTo>
                <a:lnTo>
                  <a:pt x="314" y="124"/>
                </a:lnTo>
                <a:lnTo>
                  <a:pt x="314" y="134"/>
                </a:lnTo>
                <a:lnTo>
                  <a:pt x="312" y="130"/>
                </a:lnTo>
                <a:lnTo>
                  <a:pt x="306" y="138"/>
                </a:lnTo>
                <a:lnTo>
                  <a:pt x="312" y="146"/>
                </a:lnTo>
                <a:lnTo>
                  <a:pt x="310" y="150"/>
                </a:lnTo>
                <a:lnTo>
                  <a:pt x="304" y="150"/>
                </a:lnTo>
                <a:lnTo>
                  <a:pt x="306" y="152"/>
                </a:lnTo>
                <a:lnTo>
                  <a:pt x="308" y="154"/>
                </a:lnTo>
                <a:lnTo>
                  <a:pt x="302" y="164"/>
                </a:lnTo>
                <a:lnTo>
                  <a:pt x="288" y="166"/>
                </a:lnTo>
                <a:lnTo>
                  <a:pt x="284" y="168"/>
                </a:lnTo>
                <a:lnTo>
                  <a:pt x="290" y="172"/>
                </a:lnTo>
                <a:lnTo>
                  <a:pt x="288" y="174"/>
                </a:lnTo>
                <a:lnTo>
                  <a:pt x="278" y="186"/>
                </a:lnTo>
                <a:lnTo>
                  <a:pt x="268" y="188"/>
                </a:lnTo>
                <a:lnTo>
                  <a:pt x="274" y="174"/>
                </a:lnTo>
                <a:lnTo>
                  <a:pt x="266" y="182"/>
                </a:lnTo>
                <a:lnTo>
                  <a:pt x="264" y="180"/>
                </a:lnTo>
                <a:lnTo>
                  <a:pt x="262" y="180"/>
                </a:lnTo>
                <a:lnTo>
                  <a:pt x="264" y="186"/>
                </a:lnTo>
                <a:lnTo>
                  <a:pt x="272" y="194"/>
                </a:lnTo>
                <a:lnTo>
                  <a:pt x="272" y="198"/>
                </a:lnTo>
                <a:lnTo>
                  <a:pt x="264" y="204"/>
                </a:lnTo>
                <a:lnTo>
                  <a:pt x="250" y="212"/>
                </a:lnTo>
                <a:lnTo>
                  <a:pt x="246" y="218"/>
                </a:lnTo>
                <a:lnTo>
                  <a:pt x="242" y="218"/>
                </a:lnTo>
                <a:lnTo>
                  <a:pt x="234" y="206"/>
                </a:lnTo>
                <a:lnTo>
                  <a:pt x="234" y="204"/>
                </a:lnTo>
                <a:lnTo>
                  <a:pt x="236" y="218"/>
                </a:lnTo>
                <a:lnTo>
                  <a:pt x="232" y="218"/>
                </a:lnTo>
                <a:lnTo>
                  <a:pt x="226" y="216"/>
                </a:lnTo>
                <a:lnTo>
                  <a:pt x="228" y="220"/>
                </a:lnTo>
                <a:lnTo>
                  <a:pt x="218" y="220"/>
                </a:lnTo>
                <a:lnTo>
                  <a:pt x="220" y="222"/>
                </a:lnTo>
                <a:lnTo>
                  <a:pt x="232" y="226"/>
                </a:lnTo>
                <a:lnTo>
                  <a:pt x="236" y="230"/>
                </a:lnTo>
                <a:lnTo>
                  <a:pt x="234" y="234"/>
                </a:lnTo>
                <a:lnTo>
                  <a:pt x="226" y="242"/>
                </a:lnTo>
                <a:lnTo>
                  <a:pt x="220" y="242"/>
                </a:lnTo>
                <a:lnTo>
                  <a:pt x="214" y="234"/>
                </a:lnTo>
                <a:lnTo>
                  <a:pt x="208" y="226"/>
                </a:lnTo>
                <a:lnTo>
                  <a:pt x="208" y="222"/>
                </a:lnTo>
                <a:lnTo>
                  <a:pt x="206" y="222"/>
                </a:lnTo>
                <a:lnTo>
                  <a:pt x="202" y="222"/>
                </a:lnTo>
                <a:lnTo>
                  <a:pt x="208" y="232"/>
                </a:lnTo>
                <a:lnTo>
                  <a:pt x="214" y="246"/>
                </a:lnTo>
                <a:lnTo>
                  <a:pt x="206" y="262"/>
                </a:lnTo>
                <a:lnTo>
                  <a:pt x="190" y="262"/>
                </a:lnTo>
                <a:lnTo>
                  <a:pt x="190" y="260"/>
                </a:lnTo>
                <a:lnTo>
                  <a:pt x="190" y="252"/>
                </a:lnTo>
                <a:lnTo>
                  <a:pt x="186" y="250"/>
                </a:lnTo>
                <a:lnTo>
                  <a:pt x="186" y="248"/>
                </a:lnTo>
                <a:lnTo>
                  <a:pt x="188" y="246"/>
                </a:lnTo>
                <a:lnTo>
                  <a:pt x="186" y="242"/>
                </a:lnTo>
                <a:lnTo>
                  <a:pt x="184" y="242"/>
                </a:lnTo>
                <a:lnTo>
                  <a:pt x="184" y="240"/>
                </a:lnTo>
                <a:lnTo>
                  <a:pt x="184" y="236"/>
                </a:lnTo>
                <a:lnTo>
                  <a:pt x="182" y="234"/>
                </a:lnTo>
                <a:lnTo>
                  <a:pt x="182" y="232"/>
                </a:lnTo>
                <a:lnTo>
                  <a:pt x="176" y="228"/>
                </a:lnTo>
                <a:lnTo>
                  <a:pt x="174" y="226"/>
                </a:lnTo>
                <a:lnTo>
                  <a:pt x="172" y="222"/>
                </a:lnTo>
                <a:lnTo>
                  <a:pt x="168" y="222"/>
                </a:lnTo>
                <a:lnTo>
                  <a:pt x="166" y="222"/>
                </a:lnTo>
                <a:lnTo>
                  <a:pt x="162" y="220"/>
                </a:lnTo>
                <a:lnTo>
                  <a:pt x="162" y="218"/>
                </a:lnTo>
                <a:lnTo>
                  <a:pt x="162" y="214"/>
                </a:lnTo>
                <a:lnTo>
                  <a:pt x="160" y="214"/>
                </a:lnTo>
                <a:lnTo>
                  <a:pt x="160" y="210"/>
                </a:lnTo>
                <a:lnTo>
                  <a:pt x="158" y="206"/>
                </a:lnTo>
                <a:lnTo>
                  <a:pt x="158" y="204"/>
                </a:lnTo>
                <a:lnTo>
                  <a:pt x="158" y="202"/>
                </a:lnTo>
                <a:lnTo>
                  <a:pt x="156" y="202"/>
                </a:lnTo>
                <a:lnTo>
                  <a:pt x="156" y="200"/>
                </a:lnTo>
                <a:lnTo>
                  <a:pt x="154" y="200"/>
                </a:lnTo>
                <a:lnTo>
                  <a:pt x="156" y="198"/>
                </a:lnTo>
                <a:lnTo>
                  <a:pt x="154" y="198"/>
                </a:lnTo>
                <a:lnTo>
                  <a:pt x="152" y="194"/>
                </a:lnTo>
                <a:lnTo>
                  <a:pt x="152" y="188"/>
                </a:lnTo>
                <a:lnTo>
                  <a:pt x="150" y="186"/>
                </a:lnTo>
                <a:lnTo>
                  <a:pt x="146" y="186"/>
                </a:lnTo>
                <a:lnTo>
                  <a:pt x="146" y="184"/>
                </a:lnTo>
                <a:lnTo>
                  <a:pt x="144" y="184"/>
                </a:lnTo>
                <a:lnTo>
                  <a:pt x="142" y="184"/>
                </a:lnTo>
                <a:lnTo>
                  <a:pt x="136" y="182"/>
                </a:lnTo>
                <a:lnTo>
                  <a:pt x="132" y="180"/>
                </a:lnTo>
                <a:lnTo>
                  <a:pt x="130" y="176"/>
                </a:lnTo>
                <a:lnTo>
                  <a:pt x="130" y="174"/>
                </a:lnTo>
                <a:close/>
                <a:moveTo>
                  <a:pt x="214" y="244"/>
                </a:moveTo>
                <a:lnTo>
                  <a:pt x="218" y="242"/>
                </a:lnTo>
                <a:lnTo>
                  <a:pt x="222" y="246"/>
                </a:lnTo>
                <a:lnTo>
                  <a:pt x="212" y="258"/>
                </a:lnTo>
                <a:lnTo>
                  <a:pt x="214" y="244"/>
                </a:lnTo>
                <a:close/>
              </a:path>
            </a:pathLst>
          </a:custGeom>
          <a:solidFill>
            <a:srgbClr val="FF99CC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97" name="Freeform 299"/>
          <p:cNvSpPr>
            <a:spLocks/>
          </p:cNvSpPr>
          <p:nvPr/>
        </p:nvSpPr>
        <p:spPr bwMode="auto">
          <a:xfrm>
            <a:off x="4762500" y="3270250"/>
            <a:ext cx="660400" cy="588963"/>
          </a:xfrm>
          <a:custGeom>
            <a:avLst/>
            <a:gdLst>
              <a:gd name="T0" fmla="*/ 57619900 w 348"/>
              <a:gd name="T1" fmla="*/ 382611263 h 310"/>
              <a:gd name="T2" fmla="*/ 7201776 w 348"/>
              <a:gd name="T3" fmla="*/ 43315379 h 310"/>
              <a:gd name="T4" fmla="*/ 324114072 w 348"/>
              <a:gd name="T5" fmla="*/ 28876286 h 310"/>
              <a:gd name="T6" fmla="*/ 619419144 w 348"/>
              <a:gd name="T7" fmla="*/ 21656739 h 310"/>
              <a:gd name="T8" fmla="*/ 950734992 w 348"/>
              <a:gd name="T9" fmla="*/ 7219546 h 310"/>
              <a:gd name="T10" fmla="*/ 1130798366 w 348"/>
              <a:gd name="T11" fmla="*/ 7219546 h 310"/>
              <a:gd name="T12" fmla="*/ 1138002039 w 348"/>
              <a:gd name="T13" fmla="*/ 50533025 h 310"/>
              <a:gd name="T14" fmla="*/ 1116392916 w 348"/>
              <a:gd name="T15" fmla="*/ 93848404 h 310"/>
              <a:gd name="T16" fmla="*/ 1080380241 w 348"/>
              <a:gd name="T17" fmla="*/ 122724690 h 310"/>
              <a:gd name="T18" fmla="*/ 1238836390 w 348"/>
              <a:gd name="T19" fmla="*/ 151600976 h 310"/>
              <a:gd name="T20" fmla="*/ 1224430940 w 348"/>
              <a:gd name="T21" fmla="*/ 166040069 h 310"/>
              <a:gd name="T22" fmla="*/ 1246040063 w 348"/>
              <a:gd name="T23" fmla="*/ 202134001 h 310"/>
              <a:gd name="T24" fmla="*/ 1210027389 w 348"/>
              <a:gd name="T25" fmla="*/ 216573094 h 310"/>
              <a:gd name="T26" fmla="*/ 1195621939 w 348"/>
              <a:gd name="T27" fmla="*/ 245449380 h 310"/>
              <a:gd name="T28" fmla="*/ 1195621939 w 348"/>
              <a:gd name="T29" fmla="*/ 288762859 h 310"/>
              <a:gd name="T30" fmla="*/ 1159609264 w 348"/>
              <a:gd name="T31" fmla="*/ 295982406 h 310"/>
              <a:gd name="T32" fmla="*/ 1152405591 w 348"/>
              <a:gd name="T33" fmla="*/ 303201952 h 310"/>
              <a:gd name="T34" fmla="*/ 1145203815 w 348"/>
              <a:gd name="T35" fmla="*/ 332078238 h 310"/>
              <a:gd name="T36" fmla="*/ 1152405591 w 348"/>
              <a:gd name="T37" fmla="*/ 368174070 h 310"/>
              <a:gd name="T38" fmla="*/ 1159609264 w 348"/>
              <a:gd name="T39" fmla="*/ 389830810 h 310"/>
              <a:gd name="T40" fmla="*/ 1145203815 w 348"/>
              <a:gd name="T41" fmla="*/ 411487549 h 310"/>
              <a:gd name="T42" fmla="*/ 1101989364 w 348"/>
              <a:gd name="T43" fmla="*/ 447583382 h 310"/>
              <a:gd name="T44" fmla="*/ 1116392916 w 348"/>
              <a:gd name="T45" fmla="*/ 498118307 h 310"/>
              <a:gd name="T46" fmla="*/ 1087583915 w 348"/>
              <a:gd name="T47" fmla="*/ 512555500 h 310"/>
              <a:gd name="T48" fmla="*/ 1065976690 w 348"/>
              <a:gd name="T49" fmla="*/ 519775047 h 310"/>
              <a:gd name="T50" fmla="*/ 1051571240 w 348"/>
              <a:gd name="T51" fmla="*/ 548651332 h 310"/>
              <a:gd name="T52" fmla="*/ 1044367567 w 348"/>
              <a:gd name="T53" fmla="*/ 534212240 h 310"/>
              <a:gd name="T54" fmla="*/ 1051571240 w 348"/>
              <a:gd name="T55" fmla="*/ 577527618 h 310"/>
              <a:gd name="T56" fmla="*/ 1037165791 w 348"/>
              <a:gd name="T57" fmla="*/ 577527618 h 310"/>
              <a:gd name="T58" fmla="*/ 1044367567 w 348"/>
              <a:gd name="T59" fmla="*/ 642499737 h 310"/>
              <a:gd name="T60" fmla="*/ 1022760341 w 348"/>
              <a:gd name="T61" fmla="*/ 678595569 h 310"/>
              <a:gd name="T62" fmla="*/ 1001153116 w 348"/>
              <a:gd name="T63" fmla="*/ 700252309 h 310"/>
              <a:gd name="T64" fmla="*/ 979545891 w 348"/>
              <a:gd name="T65" fmla="*/ 714689502 h 310"/>
              <a:gd name="T66" fmla="*/ 993951340 w 348"/>
              <a:gd name="T67" fmla="*/ 729128594 h 310"/>
              <a:gd name="T68" fmla="*/ 950734992 w 348"/>
              <a:gd name="T69" fmla="*/ 750785334 h 310"/>
              <a:gd name="T70" fmla="*/ 950734992 w 348"/>
              <a:gd name="T71" fmla="*/ 779661620 h 310"/>
              <a:gd name="T72" fmla="*/ 936329543 w 348"/>
              <a:gd name="T73" fmla="*/ 786881166 h 310"/>
              <a:gd name="T74" fmla="*/ 929127767 w 348"/>
              <a:gd name="T75" fmla="*/ 830196545 h 310"/>
              <a:gd name="T76" fmla="*/ 936329543 w 348"/>
              <a:gd name="T77" fmla="*/ 859072831 h 310"/>
              <a:gd name="T78" fmla="*/ 914722317 w 348"/>
              <a:gd name="T79" fmla="*/ 880729571 h 310"/>
              <a:gd name="T80" fmla="*/ 929127767 w 348"/>
              <a:gd name="T81" fmla="*/ 887949117 h 310"/>
              <a:gd name="T82" fmla="*/ 914722317 w 348"/>
              <a:gd name="T83" fmla="*/ 895166764 h 310"/>
              <a:gd name="T84" fmla="*/ 893115092 w 348"/>
              <a:gd name="T85" fmla="*/ 931262596 h 310"/>
              <a:gd name="T86" fmla="*/ 914722317 w 348"/>
              <a:gd name="T87" fmla="*/ 952919335 h 310"/>
              <a:gd name="T88" fmla="*/ 921924093 w 348"/>
              <a:gd name="T89" fmla="*/ 960138882 h 310"/>
              <a:gd name="T90" fmla="*/ 929127767 w 348"/>
              <a:gd name="T91" fmla="*/ 952919335 h 310"/>
              <a:gd name="T92" fmla="*/ 921924093 w 348"/>
              <a:gd name="T93" fmla="*/ 989015168 h 310"/>
              <a:gd name="T94" fmla="*/ 943533216 w 348"/>
              <a:gd name="T95" fmla="*/ 1003454261 h 310"/>
              <a:gd name="T96" fmla="*/ 936329543 w 348"/>
              <a:gd name="T97" fmla="*/ 1053987286 h 310"/>
              <a:gd name="T98" fmla="*/ 921924093 w 348"/>
              <a:gd name="T99" fmla="*/ 1068426379 h 310"/>
              <a:gd name="T100" fmla="*/ 893115092 w 348"/>
              <a:gd name="T101" fmla="*/ 1097302665 h 310"/>
              <a:gd name="T102" fmla="*/ 381733972 w 348"/>
              <a:gd name="T103" fmla="*/ 1111739858 h 310"/>
              <a:gd name="T104" fmla="*/ 165657924 w 348"/>
              <a:gd name="T105" fmla="*/ 1039550093 h 310"/>
              <a:gd name="T106" fmla="*/ 129645249 w 348"/>
              <a:gd name="T107" fmla="*/ 938482142 h 310"/>
              <a:gd name="T108" fmla="*/ 115239800 w 348"/>
              <a:gd name="T109" fmla="*/ 938482142 h 310"/>
              <a:gd name="T110" fmla="*/ 93632575 w 348"/>
              <a:gd name="T111" fmla="*/ 945701689 h 310"/>
              <a:gd name="T112" fmla="*/ 64823574 w 348"/>
              <a:gd name="T113" fmla="*/ 945701689 h 310"/>
              <a:gd name="T114" fmla="*/ 50418124 w 348"/>
              <a:gd name="T115" fmla="*/ 931262596 h 310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348" h="310">
                <a:moveTo>
                  <a:pt x="14" y="210"/>
                </a:moveTo>
                <a:lnTo>
                  <a:pt x="14" y="182"/>
                </a:lnTo>
                <a:lnTo>
                  <a:pt x="16" y="164"/>
                </a:lnTo>
                <a:lnTo>
                  <a:pt x="16" y="144"/>
                </a:lnTo>
                <a:lnTo>
                  <a:pt x="16" y="106"/>
                </a:lnTo>
                <a:lnTo>
                  <a:pt x="12" y="84"/>
                </a:lnTo>
                <a:lnTo>
                  <a:pt x="12" y="74"/>
                </a:lnTo>
                <a:lnTo>
                  <a:pt x="6" y="44"/>
                </a:lnTo>
                <a:lnTo>
                  <a:pt x="4" y="38"/>
                </a:lnTo>
                <a:lnTo>
                  <a:pt x="2" y="12"/>
                </a:lnTo>
                <a:lnTo>
                  <a:pt x="0" y="12"/>
                </a:lnTo>
                <a:lnTo>
                  <a:pt x="36" y="12"/>
                </a:lnTo>
                <a:lnTo>
                  <a:pt x="52" y="8"/>
                </a:lnTo>
                <a:lnTo>
                  <a:pt x="72" y="8"/>
                </a:lnTo>
                <a:lnTo>
                  <a:pt x="90" y="8"/>
                </a:lnTo>
                <a:lnTo>
                  <a:pt x="92" y="8"/>
                </a:lnTo>
                <a:lnTo>
                  <a:pt x="122" y="8"/>
                </a:lnTo>
                <a:lnTo>
                  <a:pt x="128" y="6"/>
                </a:lnTo>
                <a:lnTo>
                  <a:pt x="144" y="6"/>
                </a:lnTo>
                <a:lnTo>
                  <a:pt x="172" y="6"/>
                </a:lnTo>
                <a:lnTo>
                  <a:pt x="202" y="4"/>
                </a:lnTo>
                <a:lnTo>
                  <a:pt x="218" y="4"/>
                </a:lnTo>
                <a:lnTo>
                  <a:pt x="224" y="4"/>
                </a:lnTo>
                <a:lnTo>
                  <a:pt x="242" y="2"/>
                </a:lnTo>
                <a:lnTo>
                  <a:pt x="264" y="2"/>
                </a:lnTo>
                <a:lnTo>
                  <a:pt x="280" y="0"/>
                </a:lnTo>
                <a:lnTo>
                  <a:pt x="304" y="0"/>
                </a:lnTo>
                <a:lnTo>
                  <a:pt x="308" y="0"/>
                </a:lnTo>
                <a:lnTo>
                  <a:pt x="310" y="2"/>
                </a:lnTo>
                <a:lnTo>
                  <a:pt x="314" y="2"/>
                </a:lnTo>
                <a:lnTo>
                  <a:pt x="310" y="4"/>
                </a:lnTo>
                <a:lnTo>
                  <a:pt x="314" y="6"/>
                </a:lnTo>
                <a:lnTo>
                  <a:pt x="316" y="6"/>
                </a:lnTo>
                <a:lnTo>
                  <a:pt x="318" y="8"/>
                </a:lnTo>
                <a:lnTo>
                  <a:pt x="316" y="14"/>
                </a:lnTo>
                <a:lnTo>
                  <a:pt x="318" y="16"/>
                </a:lnTo>
                <a:lnTo>
                  <a:pt x="318" y="18"/>
                </a:lnTo>
                <a:lnTo>
                  <a:pt x="314" y="18"/>
                </a:lnTo>
                <a:lnTo>
                  <a:pt x="314" y="22"/>
                </a:lnTo>
                <a:lnTo>
                  <a:pt x="310" y="26"/>
                </a:lnTo>
                <a:lnTo>
                  <a:pt x="306" y="28"/>
                </a:lnTo>
                <a:lnTo>
                  <a:pt x="306" y="30"/>
                </a:lnTo>
                <a:lnTo>
                  <a:pt x="304" y="32"/>
                </a:lnTo>
                <a:lnTo>
                  <a:pt x="302" y="32"/>
                </a:lnTo>
                <a:lnTo>
                  <a:pt x="300" y="34"/>
                </a:lnTo>
                <a:lnTo>
                  <a:pt x="296" y="44"/>
                </a:lnTo>
                <a:lnTo>
                  <a:pt x="304" y="44"/>
                </a:lnTo>
                <a:lnTo>
                  <a:pt x="324" y="42"/>
                </a:lnTo>
                <a:lnTo>
                  <a:pt x="344" y="38"/>
                </a:lnTo>
                <a:lnTo>
                  <a:pt x="344" y="42"/>
                </a:lnTo>
                <a:lnTo>
                  <a:pt x="346" y="44"/>
                </a:lnTo>
                <a:lnTo>
                  <a:pt x="348" y="46"/>
                </a:lnTo>
                <a:lnTo>
                  <a:pt x="348" y="48"/>
                </a:lnTo>
                <a:lnTo>
                  <a:pt x="344" y="48"/>
                </a:lnTo>
                <a:lnTo>
                  <a:pt x="340" y="46"/>
                </a:lnTo>
                <a:lnTo>
                  <a:pt x="340" y="48"/>
                </a:lnTo>
                <a:lnTo>
                  <a:pt x="338" y="50"/>
                </a:lnTo>
                <a:lnTo>
                  <a:pt x="340" y="50"/>
                </a:lnTo>
                <a:lnTo>
                  <a:pt x="346" y="52"/>
                </a:lnTo>
                <a:lnTo>
                  <a:pt x="346" y="56"/>
                </a:lnTo>
                <a:lnTo>
                  <a:pt x="344" y="56"/>
                </a:lnTo>
                <a:lnTo>
                  <a:pt x="340" y="56"/>
                </a:lnTo>
                <a:lnTo>
                  <a:pt x="338" y="58"/>
                </a:lnTo>
                <a:lnTo>
                  <a:pt x="338" y="60"/>
                </a:lnTo>
                <a:lnTo>
                  <a:pt x="336" y="60"/>
                </a:lnTo>
                <a:lnTo>
                  <a:pt x="334" y="62"/>
                </a:lnTo>
                <a:lnTo>
                  <a:pt x="330" y="62"/>
                </a:lnTo>
                <a:lnTo>
                  <a:pt x="326" y="64"/>
                </a:lnTo>
                <a:lnTo>
                  <a:pt x="330" y="68"/>
                </a:lnTo>
                <a:lnTo>
                  <a:pt x="332" y="68"/>
                </a:lnTo>
                <a:lnTo>
                  <a:pt x="334" y="68"/>
                </a:lnTo>
                <a:lnTo>
                  <a:pt x="336" y="72"/>
                </a:lnTo>
                <a:lnTo>
                  <a:pt x="334" y="72"/>
                </a:lnTo>
                <a:lnTo>
                  <a:pt x="326" y="76"/>
                </a:lnTo>
                <a:lnTo>
                  <a:pt x="332" y="80"/>
                </a:lnTo>
                <a:lnTo>
                  <a:pt x="330" y="80"/>
                </a:lnTo>
                <a:lnTo>
                  <a:pt x="326" y="80"/>
                </a:lnTo>
                <a:lnTo>
                  <a:pt x="326" y="78"/>
                </a:lnTo>
                <a:lnTo>
                  <a:pt x="322" y="80"/>
                </a:lnTo>
                <a:lnTo>
                  <a:pt x="322" y="82"/>
                </a:lnTo>
                <a:lnTo>
                  <a:pt x="324" y="90"/>
                </a:lnTo>
                <a:lnTo>
                  <a:pt x="322" y="92"/>
                </a:lnTo>
                <a:lnTo>
                  <a:pt x="320" y="90"/>
                </a:lnTo>
                <a:lnTo>
                  <a:pt x="320" y="88"/>
                </a:lnTo>
                <a:lnTo>
                  <a:pt x="320" y="84"/>
                </a:lnTo>
                <a:lnTo>
                  <a:pt x="318" y="88"/>
                </a:lnTo>
                <a:lnTo>
                  <a:pt x="316" y="90"/>
                </a:lnTo>
                <a:lnTo>
                  <a:pt x="314" y="92"/>
                </a:lnTo>
                <a:lnTo>
                  <a:pt x="316" y="94"/>
                </a:lnTo>
                <a:lnTo>
                  <a:pt x="318" y="92"/>
                </a:lnTo>
                <a:lnTo>
                  <a:pt x="320" y="92"/>
                </a:lnTo>
                <a:lnTo>
                  <a:pt x="320" y="94"/>
                </a:lnTo>
                <a:lnTo>
                  <a:pt x="318" y="96"/>
                </a:lnTo>
                <a:lnTo>
                  <a:pt x="320" y="96"/>
                </a:lnTo>
                <a:lnTo>
                  <a:pt x="320" y="102"/>
                </a:lnTo>
                <a:lnTo>
                  <a:pt x="316" y="102"/>
                </a:lnTo>
                <a:lnTo>
                  <a:pt x="316" y="104"/>
                </a:lnTo>
                <a:lnTo>
                  <a:pt x="316" y="106"/>
                </a:lnTo>
                <a:lnTo>
                  <a:pt x="320" y="106"/>
                </a:lnTo>
                <a:lnTo>
                  <a:pt x="322" y="108"/>
                </a:lnTo>
                <a:lnTo>
                  <a:pt x="322" y="110"/>
                </a:lnTo>
                <a:lnTo>
                  <a:pt x="322" y="112"/>
                </a:lnTo>
                <a:lnTo>
                  <a:pt x="322" y="114"/>
                </a:lnTo>
                <a:lnTo>
                  <a:pt x="322" y="118"/>
                </a:lnTo>
                <a:lnTo>
                  <a:pt x="318" y="114"/>
                </a:lnTo>
                <a:lnTo>
                  <a:pt x="316" y="118"/>
                </a:lnTo>
                <a:lnTo>
                  <a:pt x="316" y="120"/>
                </a:lnTo>
                <a:lnTo>
                  <a:pt x="316" y="122"/>
                </a:lnTo>
                <a:lnTo>
                  <a:pt x="314" y="124"/>
                </a:lnTo>
                <a:lnTo>
                  <a:pt x="306" y="124"/>
                </a:lnTo>
                <a:lnTo>
                  <a:pt x="306" y="128"/>
                </a:lnTo>
                <a:lnTo>
                  <a:pt x="306" y="132"/>
                </a:lnTo>
                <a:lnTo>
                  <a:pt x="310" y="134"/>
                </a:lnTo>
                <a:lnTo>
                  <a:pt x="310" y="136"/>
                </a:lnTo>
                <a:lnTo>
                  <a:pt x="310" y="138"/>
                </a:lnTo>
                <a:lnTo>
                  <a:pt x="308" y="138"/>
                </a:lnTo>
                <a:lnTo>
                  <a:pt x="308" y="140"/>
                </a:lnTo>
                <a:lnTo>
                  <a:pt x="306" y="140"/>
                </a:lnTo>
                <a:lnTo>
                  <a:pt x="304" y="140"/>
                </a:lnTo>
                <a:lnTo>
                  <a:pt x="302" y="142"/>
                </a:lnTo>
                <a:lnTo>
                  <a:pt x="300" y="142"/>
                </a:lnTo>
                <a:lnTo>
                  <a:pt x="300" y="140"/>
                </a:lnTo>
                <a:lnTo>
                  <a:pt x="296" y="138"/>
                </a:lnTo>
                <a:lnTo>
                  <a:pt x="294" y="140"/>
                </a:lnTo>
                <a:lnTo>
                  <a:pt x="296" y="144"/>
                </a:lnTo>
                <a:lnTo>
                  <a:pt x="296" y="148"/>
                </a:lnTo>
                <a:lnTo>
                  <a:pt x="296" y="150"/>
                </a:lnTo>
                <a:lnTo>
                  <a:pt x="296" y="152"/>
                </a:lnTo>
                <a:lnTo>
                  <a:pt x="294" y="152"/>
                </a:lnTo>
                <a:lnTo>
                  <a:pt x="292" y="152"/>
                </a:lnTo>
                <a:lnTo>
                  <a:pt x="294" y="150"/>
                </a:lnTo>
                <a:lnTo>
                  <a:pt x="294" y="148"/>
                </a:lnTo>
                <a:lnTo>
                  <a:pt x="292" y="148"/>
                </a:lnTo>
                <a:lnTo>
                  <a:pt x="292" y="144"/>
                </a:lnTo>
                <a:lnTo>
                  <a:pt x="290" y="148"/>
                </a:lnTo>
                <a:lnTo>
                  <a:pt x="292" y="154"/>
                </a:lnTo>
                <a:lnTo>
                  <a:pt x="296" y="154"/>
                </a:lnTo>
                <a:lnTo>
                  <a:pt x="296" y="156"/>
                </a:lnTo>
                <a:lnTo>
                  <a:pt x="294" y="160"/>
                </a:lnTo>
                <a:lnTo>
                  <a:pt x="292" y="160"/>
                </a:lnTo>
                <a:lnTo>
                  <a:pt x="292" y="158"/>
                </a:lnTo>
                <a:lnTo>
                  <a:pt x="292" y="156"/>
                </a:lnTo>
                <a:lnTo>
                  <a:pt x="290" y="156"/>
                </a:lnTo>
                <a:lnTo>
                  <a:pt x="290" y="160"/>
                </a:lnTo>
                <a:lnTo>
                  <a:pt x="288" y="160"/>
                </a:lnTo>
                <a:lnTo>
                  <a:pt x="290" y="164"/>
                </a:lnTo>
                <a:lnTo>
                  <a:pt x="292" y="168"/>
                </a:lnTo>
                <a:lnTo>
                  <a:pt x="290" y="170"/>
                </a:lnTo>
                <a:lnTo>
                  <a:pt x="290" y="172"/>
                </a:lnTo>
                <a:lnTo>
                  <a:pt x="290" y="178"/>
                </a:lnTo>
                <a:lnTo>
                  <a:pt x="290" y="180"/>
                </a:lnTo>
                <a:lnTo>
                  <a:pt x="288" y="182"/>
                </a:lnTo>
                <a:lnTo>
                  <a:pt x="286" y="184"/>
                </a:lnTo>
                <a:lnTo>
                  <a:pt x="286" y="188"/>
                </a:lnTo>
                <a:lnTo>
                  <a:pt x="284" y="188"/>
                </a:lnTo>
                <a:lnTo>
                  <a:pt x="284" y="184"/>
                </a:lnTo>
                <a:lnTo>
                  <a:pt x="278" y="184"/>
                </a:lnTo>
                <a:lnTo>
                  <a:pt x="278" y="186"/>
                </a:lnTo>
                <a:lnTo>
                  <a:pt x="278" y="188"/>
                </a:lnTo>
                <a:lnTo>
                  <a:pt x="278" y="194"/>
                </a:lnTo>
                <a:lnTo>
                  <a:pt x="276" y="190"/>
                </a:lnTo>
                <a:lnTo>
                  <a:pt x="274" y="190"/>
                </a:lnTo>
                <a:lnTo>
                  <a:pt x="274" y="194"/>
                </a:lnTo>
                <a:lnTo>
                  <a:pt x="274" y="198"/>
                </a:lnTo>
                <a:lnTo>
                  <a:pt x="272" y="198"/>
                </a:lnTo>
                <a:lnTo>
                  <a:pt x="268" y="196"/>
                </a:lnTo>
                <a:lnTo>
                  <a:pt x="264" y="198"/>
                </a:lnTo>
                <a:lnTo>
                  <a:pt x="268" y="200"/>
                </a:lnTo>
                <a:lnTo>
                  <a:pt x="274" y="200"/>
                </a:lnTo>
                <a:lnTo>
                  <a:pt x="276" y="202"/>
                </a:lnTo>
                <a:lnTo>
                  <a:pt x="274" y="204"/>
                </a:lnTo>
                <a:lnTo>
                  <a:pt x="272" y="204"/>
                </a:lnTo>
                <a:lnTo>
                  <a:pt x="268" y="200"/>
                </a:lnTo>
                <a:lnTo>
                  <a:pt x="264" y="204"/>
                </a:lnTo>
                <a:lnTo>
                  <a:pt x="264" y="208"/>
                </a:lnTo>
                <a:lnTo>
                  <a:pt x="270" y="210"/>
                </a:lnTo>
                <a:lnTo>
                  <a:pt x="272" y="210"/>
                </a:lnTo>
                <a:lnTo>
                  <a:pt x="270" y="214"/>
                </a:lnTo>
                <a:lnTo>
                  <a:pt x="264" y="214"/>
                </a:lnTo>
                <a:lnTo>
                  <a:pt x="264" y="216"/>
                </a:lnTo>
                <a:lnTo>
                  <a:pt x="264" y="218"/>
                </a:lnTo>
                <a:lnTo>
                  <a:pt x="264" y="220"/>
                </a:lnTo>
                <a:lnTo>
                  <a:pt x="262" y="220"/>
                </a:lnTo>
                <a:lnTo>
                  <a:pt x="262" y="218"/>
                </a:lnTo>
                <a:lnTo>
                  <a:pt x="260" y="218"/>
                </a:lnTo>
                <a:lnTo>
                  <a:pt x="258" y="216"/>
                </a:lnTo>
                <a:lnTo>
                  <a:pt x="256" y="218"/>
                </a:lnTo>
                <a:lnTo>
                  <a:pt x="258" y="220"/>
                </a:lnTo>
                <a:lnTo>
                  <a:pt x="260" y="224"/>
                </a:lnTo>
                <a:lnTo>
                  <a:pt x="258" y="230"/>
                </a:lnTo>
                <a:lnTo>
                  <a:pt x="260" y="232"/>
                </a:lnTo>
                <a:lnTo>
                  <a:pt x="264" y="234"/>
                </a:lnTo>
                <a:lnTo>
                  <a:pt x="264" y="238"/>
                </a:lnTo>
                <a:lnTo>
                  <a:pt x="262" y="238"/>
                </a:lnTo>
                <a:lnTo>
                  <a:pt x="260" y="238"/>
                </a:lnTo>
                <a:lnTo>
                  <a:pt x="258" y="238"/>
                </a:lnTo>
                <a:lnTo>
                  <a:pt x="256" y="238"/>
                </a:lnTo>
                <a:lnTo>
                  <a:pt x="254" y="238"/>
                </a:lnTo>
                <a:lnTo>
                  <a:pt x="254" y="242"/>
                </a:lnTo>
                <a:lnTo>
                  <a:pt x="254" y="244"/>
                </a:lnTo>
                <a:lnTo>
                  <a:pt x="256" y="244"/>
                </a:lnTo>
                <a:lnTo>
                  <a:pt x="260" y="242"/>
                </a:lnTo>
                <a:lnTo>
                  <a:pt x="260" y="244"/>
                </a:lnTo>
                <a:lnTo>
                  <a:pt x="260" y="246"/>
                </a:lnTo>
                <a:lnTo>
                  <a:pt x="258" y="246"/>
                </a:lnTo>
                <a:lnTo>
                  <a:pt x="256" y="246"/>
                </a:lnTo>
                <a:lnTo>
                  <a:pt x="250" y="242"/>
                </a:lnTo>
                <a:lnTo>
                  <a:pt x="248" y="244"/>
                </a:lnTo>
                <a:lnTo>
                  <a:pt x="248" y="246"/>
                </a:lnTo>
                <a:lnTo>
                  <a:pt x="254" y="248"/>
                </a:lnTo>
                <a:lnTo>
                  <a:pt x="254" y="250"/>
                </a:lnTo>
                <a:lnTo>
                  <a:pt x="254" y="256"/>
                </a:lnTo>
                <a:lnTo>
                  <a:pt x="250" y="256"/>
                </a:lnTo>
                <a:lnTo>
                  <a:pt x="248" y="254"/>
                </a:lnTo>
                <a:lnTo>
                  <a:pt x="248" y="258"/>
                </a:lnTo>
                <a:lnTo>
                  <a:pt x="250" y="260"/>
                </a:lnTo>
                <a:lnTo>
                  <a:pt x="248" y="264"/>
                </a:lnTo>
                <a:lnTo>
                  <a:pt x="248" y="266"/>
                </a:lnTo>
                <a:lnTo>
                  <a:pt x="250" y="266"/>
                </a:lnTo>
                <a:lnTo>
                  <a:pt x="254" y="264"/>
                </a:lnTo>
                <a:lnTo>
                  <a:pt x="250" y="260"/>
                </a:lnTo>
                <a:lnTo>
                  <a:pt x="254" y="260"/>
                </a:lnTo>
                <a:lnTo>
                  <a:pt x="256" y="262"/>
                </a:lnTo>
                <a:lnTo>
                  <a:pt x="256" y="264"/>
                </a:lnTo>
                <a:lnTo>
                  <a:pt x="256" y="266"/>
                </a:lnTo>
                <a:lnTo>
                  <a:pt x="250" y="270"/>
                </a:lnTo>
                <a:lnTo>
                  <a:pt x="250" y="272"/>
                </a:lnTo>
                <a:lnTo>
                  <a:pt x="256" y="272"/>
                </a:lnTo>
                <a:lnTo>
                  <a:pt x="258" y="270"/>
                </a:lnTo>
                <a:lnTo>
                  <a:pt x="258" y="264"/>
                </a:lnTo>
                <a:lnTo>
                  <a:pt x="260" y="264"/>
                </a:lnTo>
                <a:lnTo>
                  <a:pt x="260" y="266"/>
                </a:lnTo>
                <a:lnTo>
                  <a:pt x="260" y="270"/>
                </a:lnTo>
                <a:lnTo>
                  <a:pt x="258" y="270"/>
                </a:lnTo>
                <a:lnTo>
                  <a:pt x="256" y="274"/>
                </a:lnTo>
                <a:lnTo>
                  <a:pt x="256" y="276"/>
                </a:lnTo>
                <a:lnTo>
                  <a:pt x="258" y="280"/>
                </a:lnTo>
                <a:lnTo>
                  <a:pt x="258" y="284"/>
                </a:lnTo>
                <a:lnTo>
                  <a:pt x="260" y="278"/>
                </a:lnTo>
                <a:lnTo>
                  <a:pt x="262" y="278"/>
                </a:lnTo>
                <a:lnTo>
                  <a:pt x="262" y="280"/>
                </a:lnTo>
                <a:lnTo>
                  <a:pt x="262" y="284"/>
                </a:lnTo>
                <a:lnTo>
                  <a:pt x="260" y="286"/>
                </a:lnTo>
                <a:lnTo>
                  <a:pt x="260" y="290"/>
                </a:lnTo>
                <a:lnTo>
                  <a:pt x="260" y="292"/>
                </a:lnTo>
                <a:lnTo>
                  <a:pt x="258" y="292"/>
                </a:lnTo>
                <a:lnTo>
                  <a:pt x="254" y="292"/>
                </a:lnTo>
                <a:lnTo>
                  <a:pt x="250" y="292"/>
                </a:lnTo>
                <a:lnTo>
                  <a:pt x="254" y="294"/>
                </a:lnTo>
                <a:lnTo>
                  <a:pt x="256" y="296"/>
                </a:lnTo>
                <a:lnTo>
                  <a:pt x="258" y="300"/>
                </a:lnTo>
                <a:lnTo>
                  <a:pt x="258" y="302"/>
                </a:lnTo>
                <a:lnTo>
                  <a:pt x="256" y="302"/>
                </a:lnTo>
                <a:lnTo>
                  <a:pt x="256" y="304"/>
                </a:lnTo>
                <a:lnTo>
                  <a:pt x="248" y="304"/>
                </a:lnTo>
                <a:lnTo>
                  <a:pt x="234" y="304"/>
                </a:lnTo>
                <a:lnTo>
                  <a:pt x="188" y="306"/>
                </a:lnTo>
                <a:lnTo>
                  <a:pt x="142" y="308"/>
                </a:lnTo>
                <a:lnTo>
                  <a:pt x="124" y="308"/>
                </a:lnTo>
                <a:lnTo>
                  <a:pt x="106" y="308"/>
                </a:lnTo>
                <a:lnTo>
                  <a:pt x="88" y="308"/>
                </a:lnTo>
                <a:lnTo>
                  <a:pt x="86" y="308"/>
                </a:lnTo>
                <a:lnTo>
                  <a:pt x="64" y="310"/>
                </a:lnTo>
                <a:lnTo>
                  <a:pt x="46" y="310"/>
                </a:lnTo>
                <a:lnTo>
                  <a:pt x="46" y="288"/>
                </a:lnTo>
                <a:lnTo>
                  <a:pt x="46" y="264"/>
                </a:lnTo>
                <a:lnTo>
                  <a:pt x="44" y="262"/>
                </a:lnTo>
                <a:lnTo>
                  <a:pt x="42" y="262"/>
                </a:lnTo>
                <a:lnTo>
                  <a:pt x="36" y="262"/>
                </a:lnTo>
                <a:lnTo>
                  <a:pt x="36" y="260"/>
                </a:lnTo>
                <a:lnTo>
                  <a:pt x="34" y="262"/>
                </a:lnTo>
                <a:lnTo>
                  <a:pt x="34" y="264"/>
                </a:lnTo>
                <a:lnTo>
                  <a:pt x="32" y="264"/>
                </a:lnTo>
                <a:lnTo>
                  <a:pt x="32" y="262"/>
                </a:lnTo>
                <a:lnTo>
                  <a:pt x="32" y="260"/>
                </a:lnTo>
                <a:lnTo>
                  <a:pt x="30" y="264"/>
                </a:lnTo>
                <a:lnTo>
                  <a:pt x="30" y="262"/>
                </a:lnTo>
                <a:lnTo>
                  <a:pt x="28" y="262"/>
                </a:lnTo>
                <a:lnTo>
                  <a:pt x="28" y="264"/>
                </a:lnTo>
                <a:lnTo>
                  <a:pt x="26" y="262"/>
                </a:lnTo>
                <a:lnTo>
                  <a:pt x="22" y="264"/>
                </a:lnTo>
                <a:lnTo>
                  <a:pt x="20" y="264"/>
                </a:lnTo>
                <a:lnTo>
                  <a:pt x="22" y="262"/>
                </a:lnTo>
                <a:lnTo>
                  <a:pt x="20" y="262"/>
                </a:lnTo>
                <a:lnTo>
                  <a:pt x="18" y="262"/>
                </a:lnTo>
                <a:lnTo>
                  <a:pt x="18" y="260"/>
                </a:lnTo>
                <a:lnTo>
                  <a:pt x="16" y="260"/>
                </a:lnTo>
                <a:lnTo>
                  <a:pt x="18" y="260"/>
                </a:lnTo>
                <a:lnTo>
                  <a:pt x="18" y="258"/>
                </a:lnTo>
                <a:lnTo>
                  <a:pt x="14" y="258"/>
                </a:lnTo>
                <a:lnTo>
                  <a:pt x="14" y="232"/>
                </a:lnTo>
                <a:lnTo>
                  <a:pt x="14" y="210"/>
                </a:lnTo>
                <a:close/>
              </a:path>
            </a:pathLst>
          </a:custGeom>
          <a:solidFill>
            <a:srgbClr val="FF99CC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8" name="Freeform 300"/>
          <p:cNvSpPr>
            <a:spLocks/>
          </p:cNvSpPr>
          <p:nvPr/>
        </p:nvSpPr>
        <p:spPr bwMode="auto">
          <a:xfrm>
            <a:off x="4849813" y="3848100"/>
            <a:ext cx="739775" cy="652463"/>
          </a:xfrm>
          <a:custGeom>
            <a:avLst/>
            <a:gdLst>
              <a:gd name="T0" fmla="*/ 107942657 w 390"/>
              <a:gd name="T1" fmla="*/ 827414125 h 344"/>
              <a:gd name="T2" fmla="*/ 107942657 w 390"/>
              <a:gd name="T3" fmla="*/ 784243456 h 344"/>
              <a:gd name="T4" fmla="*/ 115137443 w 390"/>
              <a:gd name="T5" fmla="*/ 762659069 h 344"/>
              <a:gd name="T6" fmla="*/ 151118961 w 390"/>
              <a:gd name="T7" fmla="*/ 705100073 h 344"/>
              <a:gd name="T8" fmla="*/ 151118961 w 390"/>
              <a:gd name="T9" fmla="*/ 676321523 h 344"/>
              <a:gd name="T10" fmla="*/ 151118961 w 390"/>
              <a:gd name="T11" fmla="*/ 647541077 h 344"/>
              <a:gd name="T12" fmla="*/ 151118961 w 390"/>
              <a:gd name="T13" fmla="*/ 611566467 h 344"/>
              <a:gd name="T14" fmla="*/ 129530809 w 390"/>
              <a:gd name="T15" fmla="*/ 582787918 h 344"/>
              <a:gd name="T16" fmla="*/ 122334126 w 390"/>
              <a:gd name="T17" fmla="*/ 532423085 h 344"/>
              <a:gd name="T18" fmla="*/ 100745974 w 390"/>
              <a:gd name="T19" fmla="*/ 503642638 h 344"/>
              <a:gd name="T20" fmla="*/ 79157822 w 390"/>
              <a:gd name="T21" fmla="*/ 482058252 h 344"/>
              <a:gd name="T22" fmla="*/ 71961139 w 390"/>
              <a:gd name="T23" fmla="*/ 438889479 h 344"/>
              <a:gd name="T24" fmla="*/ 50372987 w 390"/>
              <a:gd name="T25" fmla="*/ 388524646 h 344"/>
              <a:gd name="T26" fmla="*/ 14391469 w 390"/>
              <a:gd name="T27" fmla="*/ 345355873 h 344"/>
              <a:gd name="T28" fmla="*/ 64764456 w 390"/>
              <a:gd name="T29" fmla="*/ 21584386 h 344"/>
              <a:gd name="T30" fmla="*/ 676436982 w 390"/>
              <a:gd name="T31" fmla="*/ 0 h 344"/>
              <a:gd name="T32" fmla="*/ 762791487 w 390"/>
              <a:gd name="T33" fmla="*/ 7194163 h 344"/>
              <a:gd name="T34" fmla="*/ 769988170 w 390"/>
              <a:gd name="T35" fmla="*/ 79143383 h 344"/>
              <a:gd name="T36" fmla="*/ 798773005 w 390"/>
              <a:gd name="T37" fmla="*/ 107923829 h 344"/>
              <a:gd name="T38" fmla="*/ 805967791 w 390"/>
              <a:gd name="T39" fmla="*/ 158288662 h 344"/>
              <a:gd name="T40" fmla="*/ 805967791 w 390"/>
              <a:gd name="T41" fmla="*/ 172676988 h 344"/>
              <a:gd name="T42" fmla="*/ 834752626 w 390"/>
              <a:gd name="T43" fmla="*/ 187067212 h 344"/>
              <a:gd name="T44" fmla="*/ 777184853 w 390"/>
              <a:gd name="T45" fmla="*/ 244626208 h 344"/>
              <a:gd name="T46" fmla="*/ 798773005 w 390"/>
              <a:gd name="T47" fmla="*/ 273406654 h 344"/>
              <a:gd name="T48" fmla="*/ 798773005 w 390"/>
              <a:gd name="T49" fmla="*/ 287796877 h 344"/>
              <a:gd name="T50" fmla="*/ 777184853 w 390"/>
              <a:gd name="T51" fmla="*/ 316575427 h 344"/>
              <a:gd name="T52" fmla="*/ 734006652 w 390"/>
              <a:gd name="T53" fmla="*/ 352550037 h 344"/>
              <a:gd name="T54" fmla="*/ 748400018 w 390"/>
              <a:gd name="T55" fmla="*/ 388524646 h 344"/>
              <a:gd name="T56" fmla="*/ 698027031 w 390"/>
              <a:gd name="T57" fmla="*/ 431693419 h 344"/>
              <a:gd name="T58" fmla="*/ 705221817 w 390"/>
              <a:gd name="T59" fmla="*/ 453279702 h 344"/>
              <a:gd name="T60" fmla="*/ 690830348 w 390"/>
              <a:gd name="T61" fmla="*/ 510838698 h 344"/>
              <a:gd name="T62" fmla="*/ 690830348 w 390"/>
              <a:gd name="T63" fmla="*/ 532423085 h 344"/>
              <a:gd name="T64" fmla="*/ 662045513 w 390"/>
              <a:gd name="T65" fmla="*/ 589982081 h 344"/>
              <a:gd name="T66" fmla="*/ 870734144 w 390"/>
              <a:gd name="T67" fmla="*/ 618762527 h 344"/>
              <a:gd name="T68" fmla="*/ 1165775382 w 390"/>
              <a:gd name="T69" fmla="*/ 604372304 h 344"/>
              <a:gd name="T70" fmla="*/ 1158580596 w 390"/>
              <a:gd name="T71" fmla="*/ 654735240 h 344"/>
              <a:gd name="T72" fmla="*/ 1144187230 w 390"/>
              <a:gd name="T73" fmla="*/ 697905910 h 344"/>
              <a:gd name="T74" fmla="*/ 1180168748 w 390"/>
              <a:gd name="T75" fmla="*/ 755464906 h 344"/>
              <a:gd name="T76" fmla="*/ 1208953583 w 390"/>
              <a:gd name="T77" fmla="*/ 813023902 h 344"/>
              <a:gd name="T78" fmla="*/ 1187363534 w 390"/>
              <a:gd name="T79" fmla="*/ 856192675 h 344"/>
              <a:gd name="T80" fmla="*/ 1000264952 w 390"/>
              <a:gd name="T81" fmla="*/ 892167285 h 344"/>
              <a:gd name="T82" fmla="*/ 1187363534 w 390"/>
              <a:gd name="T83" fmla="*/ 877778958 h 344"/>
              <a:gd name="T84" fmla="*/ 1194560217 w 390"/>
              <a:gd name="T85" fmla="*/ 942532118 h 344"/>
              <a:gd name="T86" fmla="*/ 1266521356 w 390"/>
              <a:gd name="T87" fmla="*/ 928141894 h 344"/>
              <a:gd name="T88" fmla="*/ 1208953583 w 390"/>
              <a:gd name="T89" fmla="*/ 985700890 h 344"/>
              <a:gd name="T90" fmla="*/ 1216148369 w 390"/>
              <a:gd name="T91" fmla="*/ 1028871560 h 344"/>
              <a:gd name="T92" fmla="*/ 1295306191 w 390"/>
              <a:gd name="T93" fmla="*/ 1093624719 h 344"/>
              <a:gd name="T94" fmla="*/ 1388857379 w 390"/>
              <a:gd name="T95" fmla="*/ 1143989552 h 344"/>
              <a:gd name="T96" fmla="*/ 1367267330 w 390"/>
              <a:gd name="T97" fmla="*/ 1208742712 h 344"/>
              <a:gd name="T98" fmla="*/ 1302502874 w 390"/>
              <a:gd name="T99" fmla="*/ 1187158325 h 344"/>
              <a:gd name="T100" fmla="*/ 1187363534 w 390"/>
              <a:gd name="T101" fmla="*/ 1129599329 h 344"/>
              <a:gd name="T102" fmla="*/ 1093814243 w 390"/>
              <a:gd name="T103" fmla="*/ 1057650110 h 344"/>
              <a:gd name="T104" fmla="*/ 1115402395 w 390"/>
              <a:gd name="T105" fmla="*/ 1108014943 h 344"/>
              <a:gd name="T106" fmla="*/ 1072226091 w 390"/>
              <a:gd name="T107" fmla="*/ 1201548548 h 344"/>
              <a:gd name="T108" fmla="*/ 1021853104 w 390"/>
              <a:gd name="T109" fmla="*/ 1136795389 h 344"/>
              <a:gd name="T110" fmla="*/ 949891965 w 390"/>
              <a:gd name="T111" fmla="*/ 1187158325 h 344"/>
              <a:gd name="T112" fmla="*/ 877930827 w 390"/>
              <a:gd name="T113" fmla="*/ 1187158325 h 344"/>
              <a:gd name="T114" fmla="*/ 798773005 w 390"/>
              <a:gd name="T115" fmla="*/ 1115209106 h 344"/>
              <a:gd name="T116" fmla="*/ 611672526 w 390"/>
              <a:gd name="T117" fmla="*/ 1028871560 h 344"/>
              <a:gd name="T118" fmla="*/ 539711387 w 390"/>
              <a:gd name="T119" fmla="*/ 1028871560 h 344"/>
              <a:gd name="T120" fmla="*/ 107942657 w 390"/>
              <a:gd name="T121" fmla="*/ 1036065723 h 344"/>
              <a:gd name="T122" fmla="*/ 115137443 w 390"/>
              <a:gd name="T123" fmla="*/ 928141894 h 344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390" h="344">
                <a:moveTo>
                  <a:pt x="30" y="246"/>
                </a:moveTo>
                <a:lnTo>
                  <a:pt x="32" y="242"/>
                </a:lnTo>
                <a:lnTo>
                  <a:pt x="30" y="242"/>
                </a:lnTo>
                <a:lnTo>
                  <a:pt x="28" y="238"/>
                </a:lnTo>
                <a:lnTo>
                  <a:pt x="28" y="234"/>
                </a:lnTo>
                <a:lnTo>
                  <a:pt x="28" y="232"/>
                </a:lnTo>
                <a:lnTo>
                  <a:pt x="30" y="230"/>
                </a:lnTo>
                <a:lnTo>
                  <a:pt x="32" y="228"/>
                </a:lnTo>
                <a:lnTo>
                  <a:pt x="30" y="228"/>
                </a:lnTo>
                <a:lnTo>
                  <a:pt x="30" y="226"/>
                </a:lnTo>
                <a:lnTo>
                  <a:pt x="30" y="224"/>
                </a:lnTo>
                <a:lnTo>
                  <a:pt x="30" y="222"/>
                </a:lnTo>
                <a:lnTo>
                  <a:pt x="28" y="222"/>
                </a:lnTo>
                <a:lnTo>
                  <a:pt x="30" y="218"/>
                </a:lnTo>
                <a:lnTo>
                  <a:pt x="30" y="216"/>
                </a:lnTo>
                <a:lnTo>
                  <a:pt x="30" y="214"/>
                </a:lnTo>
                <a:lnTo>
                  <a:pt x="32" y="214"/>
                </a:lnTo>
                <a:lnTo>
                  <a:pt x="30" y="214"/>
                </a:lnTo>
                <a:lnTo>
                  <a:pt x="32" y="214"/>
                </a:lnTo>
                <a:lnTo>
                  <a:pt x="30" y="212"/>
                </a:lnTo>
                <a:lnTo>
                  <a:pt x="32" y="212"/>
                </a:lnTo>
                <a:lnTo>
                  <a:pt x="32" y="210"/>
                </a:lnTo>
                <a:lnTo>
                  <a:pt x="36" y="208"/>
                </a:lnTo>
                <a:lnTo>
                  <a:pt x="36" y="204"/>
                </a:lnTo>
                <a:lnTo>
                  <a:pt x="36" y="202"/>
                </a:lnTo>
                <a:lnTo>
                  <a:pt x="40" y="200"/>
                </a:lnTo>
                <a:lnTo>
                  <a:pt x="40" y="198"/>
                </a:lnTo>
                <a:lnTo>
                  <a:pt x="42" y="196"/>
                </a:lnTo>
                <a:lnTo>
                  <a:pt x="42" y="194"/>
                </a:lnTo>
                <a:lnTo>
                  <a:pt x="40" y="194"/>
                </a:lnTo>
                <a:lnTo>
                  <a:pt x="42" y="194"/>
                </a:lnTo>
                <a:lnTo>
                  <a:pt x="42" y="192"/>
                </a:lnTo>
                <a:lnTo>
                  <a:pt x="40" y="192"/>
                </a:lnTo>
                <a:lnTo>
                  <a:pt x="40" y="188"/>
                </a:lnTo>
                <a:lnTo>
                  <a:pt x="42" y="188"/>
                </a:lnTo>
                <a:lnTo>
                  <a:pt x="42" y="186"/>
                </a:lnTo>
                <a:lnTo>
                  <a:pt x="44" y="186"/>
                </a:lnTo>
                <a:lnTo>
                  <a:pt x="42" y="184"/>
                </a:lnTo>
                <a:lnTo>
                  <a:pt x="42" y="182"/>
                </a:lnTo>
                <a:lnTo>
                  <a:pt x="40" y="182"/>
                </a:lnTo>
                <a:lnTo>
                  <a:pt x="40" y="180"/>
                </a:lnTo>
                <a:lnTo>
                  <a:pt x="42" y="180"/>
                </a:lnTo>
                <a:lnTo>
                  <a:pt x="44" y="178"/>
                </a:lnTo>
                <a:lnTo>
                  <a:pt x="42" y="174"/>
                </a:lnTo>
                <a:lnTo>
                  <a:pt x="44" y="172"/>
                </a:lnTo>
                <a:lnTo>
                  <a:pt x="42" y="172"/>
                </a:lnTo>
                <a:lnTo>
                  <a:pt x="40" y="172"/>
                </a:lnTo>
                <a:lnTo>
                  <a:pt x="40" y="170"/>
                </a:lnTo>
                <a:lnTo>
                  <a:pt x="42" y="170"/>
                </a:lnTo>
                <a:lnTo>
                  <a:pt x="42" y="168"/>
                </a:lnTo>
                <a:lnTo>
                  <a:pt x="42" y="166"/>
                </a:lnTo>
                <a:lnTo>
                  <a:pt x="42" y="164"/>
                </a:lnTo>
                <a:lnTo>
                  <a:pt x="40" y="166"/>
                </a:lnTo>
                <a:lnTo>
                  <a:pt x="36" y="166"/>
                </a:lnTo>
                <a:lnTo>
                  <a:pt x="36" y="164"/>
                </a:lnTo>
                <a:lnTo>
                  <a:pt x="36" y="162"/>
                </a:lnTo>
                <a:lnTo>
                  <a:pt x="36" y="158"/>
                </a:lnTo>
                <a:lnTo>
                  <a:pt x="34" y="156"/>
                </a:lnTo>
                <a:lnTo>
                  <a:pt x="32" y="154"/>
                </a:lnTo>
                <a:lnTo>
                  <a:pt x="32" y="156"/>
                </a:lnTo>
                <a:lnTo>
                  <a:pt x="30" y="154"/>
                </a:lnTo>
                <a:lnTo>
                  <a:pt x="30" y="152"/>
                </a:lnTo>
                <a:lnTo>
                  <a:pt x="34" y="148"/>
                </a:lnTo>
                <a:lnTo>
                  <a:pt x="32" y="148"/>
                </a:lnTo>
                <a:lnTo>
                  <a:pt x="32" y="144"/>
                </a:lnTo>
                <a:lnTo>
                  <a:pt x="30" y="144"/>
                </a:lnTo>
                <a:lnTo>
                  <a:pt x="30" y="142"/>
                </a:lnTo>
                <a:lnTo>
                  <a:pt x="28" y="142"/>
                </a:lnTo>
                <a:lnTo>
                  <a:pt x="30" y="140"/>
                </a:lnTo>
                <a:lnTo>
                  <a:pt x="28" y="140"/>
                </a:lnTo>
                <a:lnTo>
                  <a:pt x="26" y="138"/>
                </a:lnTo>
                <a:lnTo>
                  <a:pt x="28" y="138"/>
                </a:lnTo>
                <a:lnTo>
                  <a:pt x="28" y="136"/>
                </a:lnTo>
                <a:lnTo>
                  <a:pt x="26" y="136"/>
                </a:lnTo>
                <a:lnTo>
                  <a:pt x="26" y="134"/>
                </a:lnTo>
                <a:lnTo>
                  <a:pt x="22" y="136"/>
                </a:lnTo>
                <a:lnTo>
                  <a:pt x="22" y="134"/>
                </a:lnTo>
                <a:lnTo>
                  <a:pt x="20" y="134"/>
                </a:lnTo>
                <a:lnTo>
                  <a:pt x="20" y="132"/>
                </a:lnTo>
                <a:lnTo>
                  <a:pt x="18" y="128"/>
                </a:lnTo>
                <a:lnTo>
                  <a:pt x="18" y="126"/>
                </a:lnTo>
                <a:lnTo>
                  <a:pt x="20" y="126"/>
                </a:lnTo>
                <a:lnTo>
                  <a:pt x="20" y="124"/>
                </a:lnTo>
                <a:lnTo>
                  <a:pt x="20" y="122"/>
                </a:lnTo>
                <a:lnTo>
                  <a:pt x="20" y="120"/>
                </a:lnTo>
                <a:lnTo>
                  <a:pt x="20" y="118"/>
                </a:lnTo>
                <a:lnTo>
                  <a:pt x="18" y="116"/>
                </a:lnTo>
                <a:lnTo>
                  <a:pt x="18" y="112"/>
                </a:lnTo>
                <a:lnTo>
                  <a:pt x="18" y="110"/>
                </a:lnTo>
                <a:lnTo>
                  <a:pt x="16" y="110"/>
                </a:lnTo>
                <a:lnTo>
                  <a:pt x="14" y="108"/>
                </a:lnTo>
                <a:lnTo>
                  <a:pt x="14" y="106"/>
                </a:lnTo>
                <a:lnTo>
                  <a:pt x="14" y="104"/>
                </a:lnTo>
                <a:lnTo>
                  <a:pt x="12" y="104"/>
                </a:lnTo>
                <a:lnTo>
                  <a:pt x="12" y="102"/>
                </a:lnTo>
                <a:lnTo>
                  <a:pt x="6" y="102"/>
                </a:lnTo>
                <a:lnTo>
                  <a:pt x="6" y="98"/>
                </a:lnTo>
                <a:lnTo>
                  <a:pt x="4" y="96"/>
                </a:lnTo>
                <a:lnTo>
                  <a:pt x="2" y="94"/>
                </a:lnTo>
                <a:lnTo>
                  <a:pt x="2" y="78"/>
                </a:lnTo>
                <a:lnTo>
                  <a:pt x="2" y="62"/>
                </a:lnTo>
                <a:lnTo>
                  <a:pt x="2" y="34"/>
                </a:lnTo>
                <a:lnTo>
                  <a:pt x="0" y="18"/>
                </a:lnTo>
                <a:lnTo>
                  <a:pt x="0" y="6"/>
                </a:lnTo>
                <a:lnTo>
                  <a:pt x="18" y="6"/>
                </a:lnTo>
                <a:lnTo>
                  <a:pt x="40" y="4"/>
                </a:lnTo>
                <a:lnTo>
                  <a:pt x="42" y="4"/>
                </a:lnTo>
                <a:lnTo>
                  <a:pt x="60" y="4"/>
                </a:lnTo>
                <a:lnTo>
                  <a:pt x="78" y="4"/>
                </a:lnTo>
                <a:lnTo>
                  <a:pt x="96" y="4"/>
                </a:lnTo>
                <a:lnTo>
                  <a:pt x="142" y="2"/>
                </a:lnTo>
                <a:lnTo>
                  <a:pt x="188" y="0"/>
                </a:lnTo>
                <a:lnTo>
                  <a:pt x="202" y="0"/>
                </a:lnTo>
                <a:lnTo>
                  <a:pt x="210" y="0"/>
                </a:lnTo>
                <a:lnTo>
                  <a:pt x="204" y="6"/>
                </a:lnTo>
                <a:lnTo>
                  <a:pt x="208" y="10"/>
                </a:lnTo>
                <a:lnTo>
                  <a:pt x="210" y="10"/>
                </a:lnTo>
                <a:lnTo>
                  <a:pt x="212" y="6"/>
                </a:lnTo>
                <a:lnTo>
                  <a:pt x="212" y="2"/>
                </a:lnTo>
                <a:lnTo>
                  <a:pt x="214" y="2"/>
                </a:lnTo>
                <a:lnTo>
                  <a:pt x="216" y="4"/>
                </a:lnTo>
                <a:lnTo>
                  <a:pt x="216" y="12"/>
                </a:lnTo>
                <a:lnTo>
                  <a:pt x="212" y="14"/>
                </a:lnTo>
                <a:lnTo>
                  <a:pt x="210" y="20"/>
                </a:lnTo>
                <a:lnTo>
                  <a:pt x="212" y="22"/>
                </a:lnTo>
                <a:lnTo>
                  <a:pt x="214" y="22"/>
                </a:lnTo>
                <a:lnTo>
                  <a:pt x="218" y="26"/>
                </a:lnTo>
                <a:lnTo>
                  <a:pt x="212" y="30"/>
                </a:lnTo>
                <a:lnTo>
                  <a:pt x="212" y="32"/>
                </a:lnTo>
                <a:lnTo>
                  <a:pt x="214" y="34"/>
                </a:lnTo>
                <a:lnTo>
                  <a:pt x="218" y="34"/>
                </a:lnTo>
                <a:lnTo>
                  <a:pt x="222" y="32"/>
                </a:lnTo>
                <a:lnTo>
                  <a:pt x="222" y="30"/>
                </a:lnTo>
                <a:lnTo>
                  <a:pt x="224" y="32"/>
                </a:lnTo>
                <a:lnTo>
                  <a:pt x="222" y="36"/>
                </a:lnTo>
                <a:lnTo>
                  <a:pt x="218" y="36"/>
                </a:lnTo>
                <a:lnTo>
                  <a:pt x="216" y="40"/>
                </a:lnTo>
                <a:lnTo>
                  <a:pt x="218" y="40"/>
                </a:lnTo>
                <a:lnTo>
                  <a:pt x="224" y="42"/>
                </a:lnTo>
                <a:lnTo>
                  <a:pt x="224" y="44"/>
                </a:lnTo>
                <a:lnTo>
                  <a:pt x="222" y="44"/>
                </a:lnTo>
                <a:lnTo>
                  <a:pt x="216" y="40"/>
                </a:lnTo>
                <a:lnTo>
                  <a:pt x="214" y="42"/>
                </a:lnTo>
                <a:lnTo>
                  <a:pt x="214" y="44"/>
                </a:lnTo>
                <a:lnTo>
                  <a:pt x="218" y="48"/>
                </a:lnTo>
                <a:lnTo>
                  <a:pt x="222" y="48"/>
                </a:lnTo>
                <a:lnTo>
                  <a:pt x="224" y="48"/>
                </a:lnTo>
                <a:lnTo>
                  <a:pt x="226" y="48"/>
                </a:lnTo>
                <a:lnTo>
                  <a:pt x="226" y="50"/>
                </a:lnTo>
                <a:lnTo>
                  <a:pt x="224" y="52"/>
                </a:lnTo>
                <a:lnTo>
                  <a:pt x="224" y="56"/>
                </a:lnTo>
                <a:lnTo>
                  <a:pt x="226" y="56"/>
                </a:lnTo>
                <a:lnTo>
                  <a:pt x="230" y="56"/>
                </a:lnTo>
                <a:lnTo>
                  <a:pt x="232" y="52"/>
                </a:lnTo>
                <a:lnTo>
                  <a:pt x="230" y="60"/>
                </a:lnTo>
                <a:lnTo>
                  <a:pt x="226" y="60"/>
                </a:lnTo>
                <a:lnTo>
                  <a:pt x="226" y="62"/>
                </a:lnTo>
                <a:lnTo>
                  <a:pt x="226" y="66"/>
                </a:lnTo>
                <a:lnTo>
                  <a:pt x="222" y="64"/>
                </a:lnTo>
                <a:lnTo>
                  <a:pt x="218" y="66"/>
                </a:lnTo>
                <a:lnTo>
                  <a:pt x="216" y="68"/>
                </a:lnTo>
                <a:lnTo>
                  <a:pt x="216" y="66"/>
                </a:lnTo>
                <a:lnTo>
                  <a:pt x="212" y="68"/>
                </a:lnTo>
                <a:lnTo>
                  <a:pt x="212" y="72"/>
                </a:lnTo>
                <a:lnTo>
                  <a:pt x="214" y="74"/>
                </a:lnTo>
                <a:lnTo>
                  <a:pt x="216" y="76"/>
                </a:lnTo>
                <a:lnTo>
                  <a:pt x="218" y="74"/>
                </a:lnTo>
                <a:lnTo>
                  <a:pt x="222" y="76"/>
                </a:lnTo>
                <a:lnTo>
                  <a:pt x="222" y="74"/>
                </a:lnTo>
                <a:lnTo>
                  <a:pt x="222" y="72"/>
                </a:lnTo>
                <a:lnTo>
                  <a:pt x="224" y="72"/>
                </a:lnTo>
                <a:lnTo>
                  <a:pt x="224" y="76"/>
                </a:lnTo>
                <a:lnTo>
                  <a:pt x="222" y="78"/>
                </a:lnTo>
                <a:lnTo>
                  <a:pt x="218" y="78"/>
                </a:lnTo>
                <a:lnTo>
                  <a:pt x="222" y="80"/>
                </a:lnTo>
                <a:lnTo>
                  <a:pt x="218" y="82"/>
                </a:lnTo>
                <a:lnTo>
                  <a:pt x="216" y="78"/>
                </a:lnTo>
                <a:lnTo>
                  <a:pt x="214" y="80"/>
                </a:lnTo>
                <a:lnTo>
                  <a:pt x="218" y="82"/>
                </a:lnTo>
                <a:lnTo>
                  <a:pt x="222" y="82"/>
                </a:lnTo>
                <a:lnTo>
                  <a:pt x="222" y="86"/>
                </a:lnTo>
                <a:lnTo>
                  <a:pt x="216" y="88"/>
                </a:lnTo>
                <a:lnTo>
                  <a:pt x="214" y="88"/>
                </a:lnTo>
                <a:lnTo>
                  <a:pt x="212" y="94"/>
                </a:lnTo>
                <a:lnTo>
                  <a:pt x="208" y="98"/>
                </a:lnTo>
                <a:lnTo>
                  <a:pt x="210" y="102"/>
                </a:lnTo>
                <a:lnTo>
                  <a:pt x="208" y="104"/>
                </a:lnTo>
                <a:lnTo>
                  <a:pt x="204" y="102"/>
                </a:lnTo>
                <a:lnTo>
                  <a:pt x="204" y="98"/>
                </a:lnTo>
                <a:lnTo>
                  <a:pt x="202" y="98"/>
                </a:lnTo>
                <a:lnTo>
                  <a:pt x="202" y="102"/>
                </a:lnTo>
                <a:lnTo>
                  <a:pt x="200" y="106"/>
                </a:lnTo>
                <a:lnTo>
                  <a:pt x="200" y="108"/>
                </a:lnTo>
                <a:lnTo>
                  <a:pt x="202" y="108"/>
                </a:lnTo>
                <a:lnTo>
                  <a:pt x="208" y="106"/>
                </a:lnTo>
                <a:lnTo>
                  <a:pt x="208" y="108"/>
                </a:lnTo>
                <a:lnTo>
                  <a:pt x="204" y="108"/>
                </a:lnTo>
                <a:lnTo>
                  <a:pt x="202" y="108"/>
                </a:lnTo>
                <a:lnTo>
                  <a:pt x="200" y="108"/>
                </a:lnTo>
                <a:lnTo>
                  <a:pt x="198" y="112"/>
                </a:lnTo>
                <a:lnTo>
                  <a:pt x="198" y="118"/>
                </a:lnTo>
                <a:lnTo>
                  <a:pt x="198" y="120"/>
                </a:lnTo>
                <a:lnTo>
                  <a:pt x="194" y="120"/>
                </a:lnTo>
                <a:lnTo>
                  <a:pt x="192" y="118"/>
                </a:lnTo>
                <a:lnTo>
                  <a:pt x="188" y="120"/>
                </a:lnTo>
                <a:lnTo>
                  <a:pt x="188" y="122"/>
                </a:lnTo>
                <a:lnTo>
                  <a:pt x="192" y="122"/>
                </a:lnTo>
                <a:lnTo>
                  <a:pt x="196" y="122"/>
                </a:lnTo>
                <a:lnTo>
                  <a:pt x="198" y="124"/>
                </a:lnTo>
                <a:lnTo>
                  <a:pt x="196" y="126"/>
                </a:lnTo>
                <a:lnTo>
                  <a:pt x="194" y="126"/>
                </a:lnTo>
                <a:lnTo>
                  <a:pt x="192" y="128"/>
                </a:lnTo>
                <a:lnTo>
                  <a:pt x="192" y="136"/>
                </a:lnTo>
                <a:lnTo>
                  <a:pt x="194" y="138"/>
                </a:lnTo>
                <a:lnTo>
                  <a:pt x="194" y="140"/>
                </a:lnTo>
                <a:lnTo>
                  <a:pt x="194" y="142"/>
                </a:lnTo>
                <a:lnTo>
                  <a:pt x="192" y="142"/>
                </a:lnTo>
                <a:lnTo>
                  <a:pt x="188" y="140"/>
                </a:lnTo>
                <a:lnTo>
                  <a:pt x="188" y="138"/>
                </a:lnTo>
                <a:lnTo>
                  <a:pt x="186" y="138"/>
                </a:lnTo>
                <a:lnTo>
                  <a:pt x="186" y="140"/>
                </a:lnTo>
                <a:lnTo>
                  <a:pt x="188" y="142"/>
                </a:lnTo>
                <a:lnTo>
                  <a:pt x="188" y="144"/>
                </a:lnTo>
                <a:lnTo>
                  <a:pt x="192" y="148"/>
                </a:lnTo>
                <a:lnTo>
                  <a:pt x="192" y="150"/>
                </a:lnTo>
                <a:lnTo>
                  <a:pt x="186" y="152"/>
                </a:lnTo>
                <a:lnTo>
                  <a:pt x="182" y="152"/>
                </a:lnTo>
                <a:lnTo>
                  <a:pt x="182" y="154"/>
                </a:lnTo>
                <a:lnTo>
                  <a:pt x="184" y="156"/>
                </a:lnTo>
                <a:lnTo>
                  <a:pt x="186" y="158"/>
                </a:lnTo>
                <a:lnTo>
                  <a:pt x="184" y="164"/>
                </a:lnTo>
                <a:lnTo>
                  <a:pt x="188" y="168"/>
                </a:lnTo>
                <a:lnTo>
                  <a:pt x="188" y="170"/>
                </a:lnTo>
                <a:lnTo>
                  <a:pt x="186" y="172"/>
                </a:lnTo>
                <a:lnTo>
                  <a:pt x="184" y="174"/>
                </a:lnTo>
                <a:lnTo>
                  <a:pt x="216" y="172"/>
                </a:lnTo>
                <a:lnTo>
                  <a:pt x="226" y="172"/>
                </a:lnTo>
                <a:lnTo>
                  <a:pt x="242" y="172"/>
                </a:lnTo>
                <a:lnTo>
                  <a:pt x="262" y="170"/>
                </a:lnTo>
                <a:lnTo>
                  <a:pt x="264" y="170"/>
                </a:lnTo>
                <a:lnTo>
                  <a:pt x="278" y="170"/>
                </a:lnTo>
                <a:lnTo>
                  <a:pt x="286" y="168"/>
                </a:lnTo>
                <a:lnTo>
                  <a:pt x="316" y="168"/>
                </a:lnTo>
                <a:lnTo>
                  <a:pt x="324" y="166"/>
                </a:lnTo>
                <a:lnTo>
                  <a:pt x="324" y="168"/>
                </a:lnTo>
                <a:lnTo>
                  <a:pt x="324" y="170"/>
                </a:lnTo>
                <a:lnTo>
                  <a:pt x="322" y="172"/>
                </a:lnTo>
                <a:lnTo>
                  <a:pt x="324" y="172"/>
                </a:lnTo>
                <a:lnTo>
                  <a:pt x="322" y="174"/>
                </a:lnTo>
                <a:lnTo>
                  <a:pt x="322" y="180"/>
                </a:lnTo>
                <a:lnTo>
                  <a:pt x="320" y="180"/>
                </a:lnTo>
                <a:lnTo>
                  <a:pt x="322" y="182"/>
                </a:lnTo>
                <a:lnTo>
                  <a:pt x="320" y="182"/>
                </a:lnTo>
                <a:lnTo>
                  <a:pt x="320" y="184"/>
                </a:lnTo>
                <a:lnTo>
                  <a:pt x="318" y="186"/>
                </a:lnTo>
                <a:lnTo>
                  <a:pt x="320" y="188"/>
                </a:lnTo>
                <a:lnTo>
                  <a:pt x="318" y="188"/>
                </a:lnTo>
                <a:lnTo>
                  <a:pt x="318" y="192"/>
                </a:lnTo>
                <a:lnTo>
                  <a:pt x="318" y="194"/>
                </a:lnTo>
                <a:lnTo>
                  <a:pt x="318" y="196"/>
                </a:lnTo>
                <a:lnTo>
                  <a:pt x="320" y="198"/>
                </a:lnTo>
                <a:lnTo>
                  <a:pt x="320" y="200"/>
                </a:lnTo>
                <a:lnTo>
                  <a:pt x="322" y="204"/>
                </a:lnTo>
                <a:lnTo>
                  <a:pt x="322" y="208"/>
                </a:lnTo>
                <a:lnTo>
                  <a:pt x="324" y="210"/>
                </a:lnTo>
                <a:lnTo>
                  <a:pt x="328" y="210"/>
                </a:lnTo>
                <a:lnTo>
                  <a:pt x="330" y="212"/>
                </a:lnTo>
                <a:lnTo>
                  <a:pt x="332" y="214"/>
                </a:lnTo>
                <a:lnTo>
                  <a:pt x="332" y="218"/>
                </a:lnTo>
                <a:lnTo>
                  <a:pt x="334" y="222"/>
                </a:lnTo>
                <a:lnTo>
                  <a:pt x="334" y="224"/>
                </a:lnTo>
                <a:lnTo>
                  <a:pt x="336" y="224"/>
                </a:lnTo>
                <a:lnTo>
                  <a:pt x="336" y="226"/>
                </a:lnTo>
                <a:lnTo>
                  <a:pt x="334" y="226"/>
                </a:lnTo>
                <a:lnTo>
                  <a:pt x="334" y="228"/>
                </a:lnTo>
                <a:lnTo>
                  <a:pt x="336" y="228"/>
                </a:lnTo>
                <a:lnTo>
                  <a:pt x="336" y="230"/>
                </a:lnTo>
                <a:lnTo>
                  <a:pt x="338" y="232"/>
                </a:lnTo>
                <a:lnTo>
                  <a:pt x="340" y="234"/>
                </a:lnTo>
                <a:lnTo>
                  <a:pt x="330" y="238"/>
                </a:lnTo>
                <a:lnTo>
                  <a:pt x="328" y="232"/>
                </a:lnTo>
                <a:lnTo>
                  <a:pt x="314" y="230"/>
                </a:lnTo>
                <a:lnTo>
                  <a:pt x="302" y="224"/>
                </a:lnTo>
                <a:lnTo>
                  <a:pt x="290" y="224"/>
                </a:lnTo>
                <a:lnTo>
                  <a:pt x="286" y="230"/>
                </a:lnTo>
                <a:lnTo>
                  <a:pt x="276" y="242"/>
                </a:lnTo>
                <a:lnTo>
                  <a:pt x="278" y="248"/>
                </a:lnTo>
                <a:lnTo>
                  <a:pt x="288" y="250"/>
                </a:lnTo>
                <a:lnTo>
                  <a:pt x="302" y="250"/>
                </a:lnTo>
                <a:lnTo>
                  <a:pt x="310" y="250"/>
                </a:lnTo>
                <a:lnTo>
                  <a:pt x="318" y="242"/>
                </a:lnTo>
                <a:lnTo>
                  <a:pt x="324" y="244"/>
                </a:lnTo>
                <a:lnTo>
                  <a:pt x="330" y="240"/>
                </a:lnTo>
                <a:lnTo>
                  <a:pt x="330" y="244"/>
                </a:lnTo>
                <a:lnTo>
                  <a:pt x="334" y="240"/>
                </a:lnTo>
                <a:lnTo>
                  <a:pt x="336" y="242"/>
                </a:lnTo>
                <a:lnTo>
                  <a:pt x="332" y="248"/>
                </a:lnTo>
                <a:lnTo>
                  <a:pt x="320" y="254"/>
                </a:lnTo>
                <a:lnTo>
                  <a:pt x="322" y="258"/>
                </a:lnTo>
                <a:lnTo>
                  <a:pt x="332" y="256"/>
                </a:lnTo>
                <a:lnTo>
                  <a:pt x="332" y="262"/>
                </a:lnTo>
                <a:lnTo>
                  <a:pt x="338" y="264"/>
                </a:lnTo>
                <a:lnTo>
                  <a:pt x="340" y="262"/>
                </a:lnTo>
                <a:lnTo>
                  <a:pt x="340" y="250"/>
                </a:lnTo>
                <a:lnTo>
                  <a:pt x="352" y="248"/>
                </a:lnTo>
                <a:lnTo>
                  <a:pt x="350" y="254"/>
                </a:lnTo>
                <a:lnTo>
                  <a:pt x="356" y="256"/>
                </a:lnTo>
                <a:lnTo>
                  <a:pt x="352" y="258"/>
                </a:lnTo>
                <a:lnTo>
                  <a:pt x="354" y="264"/>
                </a:lnTo>
                <a:lnTo>
                  <a:pt x="354" y="268"/>
                </a:lnTo>
                <a:lnTo>
                  <a:pt x="360" y="270"/>
                </a:lnTo>
                <a:lnTo>
                  <a:pt x="354" y="272"/>
                </a:lnTo>
                <a:lnTo>
                  <a:pt x="350" y="268"/>
                </a:lnTo>
                <a:lnTo>
                  <a:pt x="346" y="274"/>
                </a:lnTo>
                <a:lnTo>
                  <a:pt x="336" y="274"/>
                </a:lnTo>
                <a:lnTo>
                  <a:pt x="340" y="278"/>
                </a:lnTo>
                <a:lnTo>
                  <a:pt x="348" y="280"/>
                </a:lnTo>
                <a:lnTo>
                  <a:pt x="350" y="284"/>
                </a:lnTo>
                <a:lnTo>
                  <a:pt x="340" y="280"/>
                </a:lnTo>
                <a:lnTo>
                  <a:pt x="336" y="278"/>
                </a:lnTo>
                <a:lnTo>
                  <a:pt x="334" y="278"/>
                </a:lnTo>
                <a:lnTo>
                  <a:pt x="338" y="286"/>
                </a:lnTo>
                <a:lnTo>
                  <a:pt x="332" y="284"/>
                </a:lnTo>
                <a:lnTo>
                  <a:pt x="332" y="286"/>
                </a:lnTo>
                <a:lnTo>
                  <a:pt x="332" y="288"/>
                </a:lnTo>
                <a:lnTo>
                  <a:pt x="330" y="288"/>
                </a:lnTo>
                <a:lnTo>
                  <a:pt x="348" y="298"/>
                </a:lnTo>
                <a:lnTo>
                  <a:pt x="348" y="304"/>
                </a:lnTo>
                <a:lnTo>
                  <a:pt x="360" y="304"/>
                </a:lnTo>
                <a:lnTo>
                  <a:pt x="364" y="308"/>
                </a:lnTo>
                <a:lnTo>
                  <a:pt x="368" y="306"/>
                </a:lnTo>
                <a:lnTo>
                  <a:pt x="368" y="310"/>
                </a:lnTo>
                <a:lnTo>
                  <a:pt x="374" y="306"/>
                </a:lnTo>
                <a:lnTo>
                  <a:pt x="380" y="310"/>
                </a:lnTo>
                <a:lnTo>
                  <a:pt x="380" y="318"/>
                </a:lnTo>
                <a:lnTo>
                  <a:pt x="386" y="318"/>
                </a:lnTo>
                <a:lnTo>
                  <a:pt x="382" y="322"/>
                </a:lnTo>
                <a:lnTo>
                  <a:pt x="390" y="322"/>
                </a:lnTo>
                <a:lnTo>
                  <a:pt x="386" y="330"/>
                </a:lnTo>
                <a:lnTo>
                  <a:pt x="380" y="324"/>
                </a:lnTo>
                <a:lnTo>
                  <a:pt x="382" y="330"/>
                </a:lnTo>
                <a:lnTo>
                  <a:pt x="380" y="332"/>
                </a:lnTo>
                <a:lnTo>
                  <a:pt x="380" y="336"/>
                </a:lnTo>
                <a:lnTo>
                  <a:pt x="374" y="328"/>
                </a:lnTo>
                <a:lnTo>
                  <a:pt x="370" y="332"/>
                </a:lnTo>
                <a:lnTo>
                  <a:pt x="362" y="344"/>
                </a:lnTo>
                <a:lnTo>
                  <a:pt x="370" y="324"/>
                </a:lnTo>
                <a:lnTo>
                  <a:pt x="366" y="322"/>
                </a:lnTo>
                <a:lnTo>
                  <a:pt x="364" y="330"/>
                </a:lnTo>
                <a:lnTo>
                  <a:pt x="362" y="330"/>
                </a:lnTo>
                <a:lnTo>
                  <a:pt x="360" y="324"/>
                </a:lnTo>
                <a:lnTo>
                  <a:pt x="354" y="320"/>
                </a:lnTo>
                <a:lnTo>
                  <a:pt x="354" y="316"/>
                </a:lnTo>
                <a:lnTo>
                  <a:pt x="352" y="318"/>
                </a:lnTo>
                <a:lnTo>
                  <a:pt x="344" y="316"/>
                </a:lnTo>
                <a:lnTo>
                  <a:pt x="344" y="310"/>
                </a:lnTo>
                <a:lnTo>
                  <a:pt x="330" y="314"/>
                </a:lnTo>
                <a:lnTo>
                  <a:pt x="332" y="308"/>
                </a:lnTo>
                <a:lnTo>
                  <a:pt x="328" y="304"/>
                </a:lnTo>
                <a:lnTo>
                  <a:pt x="328" y="300"/>
                </a:lnTo>
                <a:lnTo>
                  <a:pt x="316" y="300"/>
                </a:lnTo>
                <a:lnTo>
                  <a:pt x="316" y="298"/>
                </a:lnTo>
                <a:lnTo>
                  <a:pt x="310" y="300"/>
                </a:lnTo>
                <a:lnTo>
                  <a:pt x="304" y="294"/>
                </a:lnTo>
                <a:lnTo>
                  <a:pt x="302" y="294"/>
                </a:lnTo>
                <a:lnTo>
                  <a:pt x="300" y="290"/>
                </a:lnTo>
                <a:lnTo>
                  <a:pt x="298" y="294"/>
                </a:lnTo>
                <a:lnTo>
                  <a:pt x="300" y="300"/>
                </a:lnTo>
                <a:lnTo>
                  <a:pt x="310" y="302"/>
                </a:lnTo>
                <a:lnTo>
                  <a:pt x="308" y="304"/>
                </a:lnTo>
                <a:lnTo>
                  <a:pt x="310" y="308"/>
                </a:lnTo>
                <a:lnTo>
                  <a:pt x="308" y="310"/>
                </a:lnTo>
                <a:lnTo>
                  <a:pt x="310" y="316"/>
                </a:lnTo>
                <a:lnTo>
                  <a:pt x="304" y="314"/>
                </a:lnTo>
                <a:lnTo>
                  <a:pt x="308" y="322"/>
                </a:lnTo>
                <a:lnTo>
                  <a:pt x="310" y="322"/>
                </a:lnTo>
                <a:lnTo>
                  <a:pt x="308" y="328"/>
                </a:lnTo>
                <a:lnTo>
                  <a:pt x="298" y="334"/>
                </a:lnTo>
                <a:lnTo>
                  <a:pt x="294" y="328"/>
                </a:lnTo>
                <a:lnTo>
                  <a:pt x="294" y="320"/>
                </a:lnTo>
                <a:lnTo>
                  <a:pt x="292" y="318"/>
                </a:lnTo>
                <a:lnTo>
                  <a:pt x="292" y="322"/>
                </a:lnTo>
                <a:lnTo>
                  <a:pt x="288" y="316"/>
                </a:lnTo>
                <a:lnTo>
                  <a:pt x="284" y="320"/>
                </a:lnTo>
                <a:lnTo>
                  <a:pt x="284" y="316"/>
                </a:lnTo>
                <a:lnTo>
                  <a:pt x="278" y="314"/>
                </a:lnTo>
                <a:lnTo>
                  <a:pt x="276" y="318"/>
                </a:lnTo>
                <a:lnTo>
                  <a:pt x="268" y="318"/>
                </a:lnTo>
                <a:lnTo>
                  <a:pt x="270" y="322"/>
                </a:lnTo>
                <a:lnTo>
                  <a:pt x="268" y="324"/>
                </a:lnTo>
                <a:lnTo>
                  <a:pt x="264" y="322"/>
                </a:lnTo>
                <a:lnTo>
                  <a:pt x="264" y="330"/>
                </a:lnTo>
                <a:lnTo>
                  <a:pt x="262" y="330"/>
                </a:lnTo>
                <a:lnTo>
                  <a:pt x="262" y="332"/>
                </a:lnTo>
                <a:lnTo>
                  <a:pt x="256" y="334"/>
                </a:lnTo>
                <a:lnTo>
                  <a:pt x="256" y="332"/>
                </a:lnTo>
                <a:lnTo>
                  <a:pt x="250" y="330"/>
                </a:lnTo>
                <a:lnTo>
                  <a:pt x="246" y="334"/>
                </a:lnTo>
                <a:lnTo>
                  <a:pt x="244" y="330"/>
                </a:lnTo>
                <a:lnTo>
                  <a:pt x="254" y="324"/>
                </a:lnTo>
                <a:lnTo>
                  <a:pt x="250" y="322"/>
                </a:lnTo>
                <a:lnTo>
                  <a:pt x="246" y="322"/>
                </a:lnTo>
                <a:lnTo>
                  <a:pt x="242" y="316"/>
                </a:lnTo>
                <a:lnTo>
                  <a:pt x="232" y="316"/>
                </a:lnTo>
                <a:lnTo>
                  <a:pt x="230" y="318"/>
                </a:lnTo>
                <a:lnTo>
                  <a:pt x="222" y="310"/>
                </a:lnTo>
                <a:lnTo>
                  <a:pt x="216" y="304"/>
                </a:lnTo>
                <a:lnTo>
                  <a:pt x="204" y="300"/>
                </a:lnTo>
                <a:lnTo>
                  <a:pt x="196" y="302"/>
                </a:lnTo>
                <a:lnTo>
                  <a:pt x="196" y="292"/>
                </a:lnTo>
                <a:lnTo>
                  <a:pt x="188" y="292"/>
                </a:lnTo>
                <a:lnTo>
                  <a:pt x="188" y="280"/>
                </a:lnTo>
                <a:lnTo>
                  <a:pt x="170" y="286"/>
                </a:lnTo>
                <a:lnTo>
                  <a:pt x="170" y="284"/>
                </a:lnTo>
                <a:lnTo>
                  <a:pt x="172" y="278"/>
                </a:lnTo>
                <a:lnTo>
                  <a:pt x="172" y="280"/>
                </a:lnTo>
                <a:lnTo>
                  <a:pt x="172" y="276"/>
                </a:lnTo>
                <a:lnTo>
                  <a:pt x="164" y="276"/>
                </a:lnTo>
                <a:lnTo>
                  <a:pt x="162" y="278"/>
                </a:lnTo>
                <a:lnTo>
                  <a:pt x="150" y="286"/>
                </a:lnTo>
                <a:lnTo>
                  <a:pt x="150" y="284"/>
                </a:lnTo>
                <a:lnTo>
                  <a:pt x="144" y="284"/>
                </a:lnTo>
                <a:lnTo>
                  <a:pt x="156" y="298"/>
                </a:lnTo>
                <a:lnTo>
                  <a:pt x="138" y="304"/>
                </a:lnTo>
                <a:lnTo>
                  <a:pt x="116" y="300"/>
                </a:lnTo>
                <a:lnTo>
                  <a:pt x="66" y="284"/>
                </a:lnTo>
                <a:lnTo>
                  <a:pt x="30" y="288"/>
                </a:lnTo>
                <a:lnTo>
                  <a:pt x="26" y="290"/>
                </a:lnTo>
                <a:lnTo>
                  <a:pt x="16" y="284"/>
                </a:lnTo>
                <a:lnTo>
                  <a:pt x="26" y="280"/>
                </a:lnTo>
                <a:lnTo>
                  <a:pt x="28" y="268"/>
                </a:lnTo>
                <a:lnTo>
                  <a:pt x="30" y="262"/>
                </a:lnTo>
                <a:lnTo>
                  <a:pt x="30" y="258"/>
                </a:lnTo>
                <a:lnTo>
                  <a:pt x="32" y="258"/>
                </a:lnTo>
                <a:lnTo>
                  <a:pt x="32" y="256"/>
                </a:lnTo>
                <a:lnTo>
                  <a:pt x="32" y="254"/>
                </a:lnTo>
                <a:lnTo>
                  <a:pt x="32" y="250"/>
                </a:lnTo>
                <a:lnTo>
                  <a:pt x="30" y="250"/>
                </a:lnTo>
                <a:lnTo>
                  <a:pt x="30" y="248"/>
                </a:lnTo>
                <a:lnTo>
                  <a:pt x="30" y="246"/>
                </a:lnTo>
                <a:close/>
              </a:path>
            </a:pathLst>
          </a:custGeom>
          <a:solidFill>
            <a:srgbClr val="FF99CC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99" name="Freeform 301"/>
          <p:cNvSpPr>
            <a:spLocks noEditPoints="1"/>
          </p:cNvSpPr>
          <p:nvPr/>
        </p:nvSpPr>
        <p:spPr bwMode="auto">
          <a:xfrm>
            <a:off x="5765800" y="4076700"/>
            <a:ext cx="1184275" cy="904875"/>
          </a:xfrm>
          <a:custGeom>
            <a:avLst/>
            <a:gdLst>
              <a:gd name="T0" fmla="*/ 2045899590 w 624"/>
              <a:gd name="T1" fmla="*/ 845628499 h 476"/>
              <a:gd name="T2" fmla="*/ 2147483647 w 624"/>
              <a:gd name="T3" fmla="*/ 1047999231 h 476"/>
              <a:gd name="T4" fmla="*/ 2147483647 w 624"/>
              <a:gd name="T5" fmla="*/ 1069682013 h 476"/>
              <a:gd name="T6" fmla="*/ 2147483647 w 624"/>
              <a:gd name="T7" fmla="*/ 1488882466 h 476"/>
              <a:gd name="T8" fmla="*/ 2147483647 w 624"/>
              <a:gd name="T9" fmla="*/ 1669572316 h 476"/>
              <a:gd name="T10" fmla="*/ 1981064330 w 624"/>
              <a:gd name="T11" fmla="*/ 1684027504 h 476"/>
              <a:gd name="T12" fmla="*/ 1988268669 w 624"/>
              <a:gd name="T13" fmla="*/ 1640661940 h 476"/>
              <a:gd name="T14" fmla="*/ 1800967227 w 624"/>
              <a:gd name="T15" fmla="*/ 1481654872 h 476"/>
              <a:gd name="T16" fmla="*/ 1700114065 w 624"/>
              <a:gd name="T17" fmla="*/ 1329875397 h 476"/>
              <a:gd name="T18" fmla="*/ 1692909725 w 624"/>
              <a:gd name="T19" fmla="*/ 1329875397 h 476"/>
              <a:gd name="T20" fmla="*/ 1671298604 w 624"/>
              <a:gd name="T21" fmla="*/ 1170868329 h 476"/>
              <a:gd name="T22" fmla="*/ 1620870125 w 624"/>
              <a:gd name="T23" fmla="*/ 1214233893 h 476"/>
              <a:gd name="T24" fmla="*/ 1584852223 w 624"/>
              <a:gd name="T25" fmla="*/ 1228689081 h 476"/>
              <a:gd name="T26" fmla="*/ 1505608283 w 624"/>
              <a:gd name="T27" fmla="*/ 1105819983 h 476"/>
              <a:gd name="T28" fmla="*/ 1520016963 w 624"/>
              <a:gd name="T29" fmla="*/ 1055226825 h 476"/>
              <a:gd name="T30" fmla="*/ 1491201502 w 624"/>
              <a:gd name="T31" fmla="*/ 1033544043 h 476"/>
              <a:gd name="T32" fmla="*/ 1498405842 w 624"/>
              <a:gd name="T33" fmla="*/ 917902539 h 476"/>
              <a:gd name="T34" fmla="*/ 1433570581 w 624"/>
              <a:gd name="T35" fmla="*/ 888992163 h 476"/>
              <a:gd name="T36" fmla="*/ 1455181702 w 624"/>
              <a:gd name="T37" fmla="*/ 946812915 h 476"/>
              <a:gd name="T38" fmla="*/ 1397550781 w 624"/>
              <a:gd name="T39" fmla="*/ 954040509 h 476"/>
              <a:gd name="T40" fmla="*/ 1411959460 w 624"/>
              <a:gd name="T41" fmla="*/ 628800679 h 476"/>
              <a:gd name="T42" fmla="*/ 1267882158 w 624"/>
              <a:gd name="T43" fmla="*/ 505931581 h 476"/>
              <a:gd name="T44" fmla="*/ 1094987497 w 624"/>
              <a:gd name="T45" fmla="*/ 346924513 h 476"/>
              <a:gd name="T46" fmla="*/ 900483614 w 624"/>
              <a:gd name="T47" fmla="*/ 346924513 h 476"/>
              <a:gd name="T48" fmla="*/ 778017432 w 624"/>
              <a:gd name="T49" fmla="*/ 440883235 h 476"/>
              <a:gd name="T50" fmla="*/ 619533349 w 624"/>
              <a:gd name="T51" fmla="*/ 426428047 h 476"/>
              <a:gd name="T52" fmla="*/ 626737688 w 624"/>
              <a:gd name="T53" fmla="*/ 397517671 h 476"/>
              <a:gd name="T54" fmla="*/ 619533349 w 624"/>
              <a:gd name="T55" fmla="*/ 368607295 h 476"/>
              <a:gd name="T56" fmla="*/ 554698088 w 624"/>
              <a:gd name="T57" fmla="*/ 303558949 h 476"/>
              <a:gd name="T58" fmla="*/ 511473949 w 624"/>
              <a:gd name="T59" fmla="*/ 318014137 h 476"/>
              <a:gd name="T60" fmla="*/ 381805326 w 624"/>
              <a:gd name="T61" fmla="*/ 274648572 h 476"/>
              <a:gd name="T62" fmla="*/ 324174405 w 624"/>
              <a:gd name="T63" fmla="*/ 245738196 h 476"/>
              <a:gd name="T64" fmla="*/ 172892763 w 624"/>
              <a:gd name="T65" fmla="*/ 238510602 h 476"/>
              <a:gd name="T66" fmla="*/ 108057502 w 624"/>
              <a:gd name="T67" fmla="*/ 318014137 h 476"/>
              <a:gd name="T68" fmla="*/ 57630921 w 624"/>
              <a:gd name="T69" fmla="*/ 267420978 h 476"/>
              <a:gd name="T70" fmla="*/ 21611121 w 624"/>
              <a:gd name="T71" fmla="*/ 195145038 h 476"/>
              <a:gd name="T72" fmla="*/ 115261842 w 624"/>
              <a:gd name="T73" fmla="*/ 115641504 h 476"/>
              <a:gd name="T74" fmla="*/ 561902428 w 624"/>
              <a:gd name="T75" fmla="*/ 65048346 h 476"/>
              <a:gd name="T76" fmla="*/ 720386511 w 624"/>
              <a:gd name="T77" fmla="*/ 115641504 h 476"/>
              <a:gd name="T78" fmla="*/ 893279274 w 624"/>
              <a:gd name="T79" fmla="*/ 122869098 h 476"/>
              <a:gd name="T80" fmla="*/ 1159822758 w 624"/>
              <a:gd name="T81" fmla="*/ 108413910 h 476"/>
              <a:gd name="T82" fmla="*/ 1447977362 w 624"/>
              <a:gd name="T83" fmla="*/ 86731128 h 476"/>
              <a:gd name="T84" fmla="*/ 1476792823 w 624"/>
              <a:gd name="T85" fmla="*/ 151779474 h 476"/>
              <a:gd name="T86" fmla="*/ 1498405842 w 624"/>
              <a:gd name="T87" fmla="*/ 72275940 h 476"/>
              <a:gd name="T88" fmla="*/ 1505608283 w 624"/>
              <a:gd name="T89" fmla="*/ 0 h 476"/>
              <a:gd name="T90" fmla="*/ 1563239204 w 624"/>
              <a:gd name="T91" fmla="*/ 7227594 h 476"/>
              <a:gd name="T92" fmla="*/ 1620870125 w 624"/>
              <a:gd name="T93" fmla="*/ 21682782 h 476"/>
              <a:gd name="T94" fmla="*/ 1664094265 w 624"/>
              <a:gd name="T95" fmla="*/ 122869098 h 476"/>
              <a:gd name="T96" fmla="*/ 1800967227 w 624"/>
              <a:gd name="T97" fmla="*/ 397517671 h 476"/>
              <a:gd name="T98" fmla="*/ 302563284 w 624"/>
              <a:gd name="T99" fmla="*/ 281876166 h 476"/>
              <a:gd name="T100" fmla="*/ 108057502 w 624"/>
              <a:gd name="T101" fmla="*/ 332469325 h 476"/>
              <a:gd name="T102" fmla="*/ 194503884 w 624"/>
              <a:gd name="T103" fmla="*/ 296331355 h 476"/>
              <a:gd name="T104" fmla="*/ 1873006828 w 624"/>
              <a:gd name="T105" fmla="*/ 498703987 h 476"/>
              <a:gd name="T106" fmla="*/ 1988268669 w 624"/>
              <a:gd name="T107" fmla="*/ 686621431 h 476"/>
              <a:gd name="T108" fmla="*/ 1930637748 w 624"/>
              <a:gd name="T109" fmla="*/ 628800679 h 476"/>
              <a:gd name="T110" fmla="*/ 1959453209 w 624"/>
              <a:gd name="T111" fmla="*/ 643255867 h 476"/>
              <a:gd name="T112" fmla="*/ 1959453209 w 624"/>
              <a:gd name="T113" fmla="*/ 701076619 h 476"/>
              <a:gd name="T114" fmla="*/ 1635278804 w 624"/>
              <a:gd name="T115" fmla="*/ 1286509833 h 47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</a:gdLst>
            <a:ahLst/>
            <a:cxnLst>
              <a:cxn ang="T116">
                <a:pos x="T0" y="T1"/>
              </a:cxn>
              <a:cxn ang="T117">
                <a:pos x="T2" y="T3"/>
              </a:cxn>
              <a:cxn ang="T118">
                <a:pos x="T4" y="T5"/>
              </a:cxn>
              <a:cxn ang="T119">
                <a:pos x="T6" y="T7"/>
              </a:cxn>
              <a:cxn ang="T120">
                <a:pos x="T8" y="T9"/>
              </a:cxn>
              <a:cxn ang="T121">
                <a:pos x="T10" y="T11"/>
              </a:cxn>
              <a:cxn ang="T122">
                <a:pos x="T12" y="T13"/>
              </a:cxn>
              <a:cxn ang="T123">
                <a:pos x="T14" y="T15"/>
              </a:cxn>
              <a:cxn ang="T124">
                <a:pos x="T16" y="T17"/>
              </a:cxn>
              <a:cxn ang="T125">
                <a:pos x="T18" y="T19"/>
              </a:cxn>
              <a:cxn ang="T126">
                <a:pos x="T20" y="T21"/>
              </a:cxn>
              <a:cxn ang="T127">
                <a:pos x="T22" y="T23"/>
              </a:cxn>
              <a:cxn ang="T128">
                <a:pos x="T24" y="T25"/>
              </a:cxn>
              <a:cxn ang="T129">
                <a:pos x="T26" y="T27"/>
              </a:cxn>
              <a:cxn ang="T130">
                <a:pos x="T28" y="T29"/>
              </a:cxn>
              <a:cxn ang="T131">
                <a:pos x="T30" y="T31"/>
              </a:cxn>
              <a:cxn ang="T132">
                <a:pos x="T32" y="T33"/>
              </a:cxn>
              <a:cxn ang="T133">
                <a:pos x="T34" y="T35"/>
              </a:cxn>
              <a:cxn ang="T134">
                <a:pos x="T36" y="T37"/>
              </a:cxn>
              <a:cxn ang="T135">
                <a:pos x="T38" y="T39"/>
              </a:cxn>
              <a:cxn ang="T136">
                <a:pos x="T40" y="T41"/>
              </a:cxn>
              <a:cxn ang="T137">
                <a:pos x="T42" y="T43"/>
              </a:cxn>
              <a:cxn ang="T138">
                <a:pos x="T44" y="T45"/>
              </a:cxn>
              <a:cxn ang="T139">
                <a:pos x="T46" y="T47"/>
              </a:cxn>
              <a:cxn ang="T140">
                <a:pos x="T48" y="T49"/>
              </a:cxn>
              <a:cxn ang="T141">
                <a:pos x="T50" y="T51"/>
              </a:cxn>
              <a:cxn ang="T142">
                <a:pos x="T52" y="T53"/>
              </a:cxn>
              <a:cxn ang="T143">
                <a:pos x="T54" y="T55"/>
              </a:cxn>
              <a:cxn ang="T144">
                <a:pos x="T56" y="T57"/>
              </a:cxn>
              <a:cxn ang="T145">
                <a:pos x="T58" y="T59"/>
              </a:cxn>
              <a:cxn ang="T146">
                <a:pos x="T60" y="T61"/>
              </a:cxn>
              <a:cxn ang="T147">
                <a:pos x="T62" y="T63"/>
              </a:cxn>
              <a:cxn ang="T148">
                <a:pos x="T64" y="T65"/>
              </a:cxn>
              <a:cxn ang="T149">
                <a:pos x="T66" y="T67"/>
              </a:cxn>
              <a:cxn ang="T150">
                <a:pos x="T68" y="T69"/>
              </a:cxn>
              <a:cxn ang="T151">
                <a:pos x="T70" y="T71"/>
              </a:cxn>
              <a:cxn ang="T152">
                <a:pos x="T72" y="T73"/>
              </a:cxn>
              <a:cxn ang="T153">
                <a:pos x="T74" y="T75"/>
              </a:cxn>
              <a:cxn ang="T154">
                <a:pos x="T76" y="T77"/>
              </a:cxn>
              <a:cxn ang="T155">
                <a:pos x="T78" y="T79"/>
              </a:cxn>
              <a:cxn ang="T156">
                <a:pos x="T80" y="T81"/>
              </a:cxn>
              <a:cxn ang="T157">
                <a:pos x="T82" y="T83"/>
              </a:cxn>
              <a:cxn ang="T158">
                <a:pos x="T84" y="T85"/>
              </a:cxn>
              <a:cxn ang="T159">
                <a:pos x="T86" y="T87"/>
              </a:cxn>
              <a:cxn ang="T160">
                <a:pos x="T88" y="T89"/>
              </a:cxn>
              <a:cxn ang="T161">
                <a:pos x="T90" y="T91"/>
              </a:cxn>
              <a:cxn ang="T162">
                <a:pos x="T92" y="T93"/>
              </a:cxn>
              <a:cxn ang="T163">
                <a:pos x="T94" y="T95"/>
              </a:cxn>
              <a:cxn ang="T164">
                <a:pos x="T96" y="T97"/>
              </a:cxn>
              <a:cxn ang="T165">
                <a:pos x="T98" y="T99"/>
              </a:cxn>
              <a:cxn ang="T166">
                <a:pos x="T100" y="T101"/>
              </a:cxn>
              <a:cxn ang="T167">
                <a:pos x="T102" y="T103"/>
              </a:cxn>
              <a:cxn ang="T168">
                <a:pos x="T104" y="T105"/>
              </a:cxn>
              <a:cxn ang="T169">
                <a:pos x="T106" y="T107"/>
              </a:cxn>
              <a:cxn ang="T170">
                <a:pos x="T108" y="T109"/>
              </a:cxn>
              <a:cxn ang="T171">
                <a:pos x="T110" y="T111"/>
              </a:cxn>
              <a:cxn ang="T172">
                <a:pos x="T112" y="T113"/>
              </a:cxn>
              <a:cxn ang="T173">
                <a:pos x="T114" y="T115"/>
              </a:cxn>
            </a:cxnLst>
            <a:rect l="0" t="0" r="r" b="b"/>
            <a:pathLst>
              <a:path w="624" h="476">
                <a:moveTo>
                  <a:pt x="534" y="160"/>
                </a:moveTo>
                <a:lnTo>
                  <a:pt x="536" y="166"/>
                </a:lnTo>
                <a:lnTo>
                  <a:pt x="530" y="160"/>
                </a:lnTo>
                <a:lnTo>
                  <a:pt x="526" y="160"/>
                </a:lnTo>
                <a:lnTo>
                  <a:pt x="540" y="194"/>
                </a:lnTo>
                <a:lnTo>
                  <a:pt x="568" y="234"/>
                </a:lnTo>
                <a:lnTo>
                  <a:pt x="566" y="240"/>
                </a:lnTo>
                <a:lnTo>
                  <a:pt x="568" y="236"/>
                </a:lnTo>
                <a:lnTo>
                  <a:pt x="578" y="248"/>
                </a:lnTo>
                <a:lnTo>
                  <a:pt x="582" y="260"/>
                </a:lnTo>
                <a:lnTo>
                  <a:pt x="596" y="284"/>
                </a:lnTo>
                <a:lnTo>
                  <a:pt x="600" y="290"/>
                </a:lnTo>
                <a:lnTo>
                  <a:pt x="598" y="288"/>
                </a:lnTo>
                <a:lnTo>
                  <a:pt x="592" y="286"/>
                </a:lnTo>
                <a:lnTo>
                  <a:pt x="590" y="286"/>
                </a:lnTo>
                <a:lnTo>
                  <a:pt x="592" y="288"/>
                </a:lnTo>
                <a:lnTo>
                  <a:pt x="598" y="288"/>
                </a:lnTo>
                <a:lnTo>
                  <a:pt x="606" y="296"/>
                </a:lnTo>
                <a:lnTo>
                  <a:pt x="612" y="306"/>
                </a:lnTo>
                <a:lnTo>
                  <a:pt x="610" y="306"/>
                </a:lnTo>
                <a:lnTo>
                  <a:pt x="616" y="322"/>
                </a:lnTo>
                <a:lnTo>
                  <a:pt x="622" y="362"/>
                </a:lnTo>
                <a:lnTo>
                  <a:pt x="624" y="392"/>
                </a:lnTo>
                <a:lnTo>
                  <a:pt x="622" y="412"/>
                </a:lnTo>
                <a:lnTo>
                  <a:pt x="614" y="426"/>
                </a:lnTo>
                <a:lnTo>
                  <a:pt x="614" y="436"/>
                </a:lnTo>
                <a:lnTo>
                  <a:pt x="616" y="444"/>
                </a:lnTo>
                <a:lnTo>
                  <a:pt x="610" y="458"/>
                </a:lnTo>
                <a:lnTo>
                  <a:pt x="612" y="462"/>
                </a:lnTo>
                <a:lnTo>
                  <a:pt x="600" y="462"/>
                </a:lnTo>
                <a:lnTo>
                  <a:pt x="592" y="470"/>
                </a:lnTo>
                <a:lnTo>
                  <a:pt x="578" y="470"/>
                </a:lnTo>
                <a:lnTo>
                  <a:pt x="568" y="474"/>
                </a:lnTo>
                <a:lnTo>
                  <a:pt x="556" y="476"/>
                </a:lnTo>
                <a:lnTo>
                  <a:pt x="554" y="474"/>
                </a:lnTo>
                <a:lnTo>
                  <a:pt x="550" y="466"/>
                </a:lnTo>
                <a:lnTo>
                  <a:pt x="552" y="460"/>
                </a:lnTo>
                <a:lnTo>
                  <a:pt x="564" y="468"/>
                </a:lnTo>
                <a:lnTo>
                  <a:pt x="568" y="470"/>
                </a:lnTo>
                <a:lnTo>
                  <a:pt x="570" y="466"/>
                </a:lnTo>
                <a:lnTo>
                  <a:pt x="566" y="458"/>
                </a:lnTo>
                <a:lnTo>
                  <a:pt x="552" y="454"/>
                </a:lnTo>
                <a:lnTo>
                  <a:pt x="538" y="430"/>
                </a:lnTo>
                <a:lnTo>
                  <a:pt x="544" y="428"/>
                </a:lnTo>
                <a:lnTo>
                  <a:pt x="538" y="422"/>
                </a:lnTo>
                <a:lnTo>
                  <a:pt x="516" y="414"/>
                </a:lnTo>
                <a:lnTo>
                  <a:pt x="500" y="416"/>
                </a:lnTo>
                <a:lnTo>
                  <a:pt x="500" y="410"/>
                </a:lnTo>
                <a:lnTo>
                  <a:pt x="492" y="400"/>
                </a:lnTo>
                <a:lnTo>
                  <a:pt x="488" y="386"/>
                </a:lnTo>
                <a:lnTo>
                  <a:pt x="484" y="382"/>
                </a:lnTo>
                <a:lnTo>
                  <a:pt x="480" y="376"/>
                </a:lnTo>
                <a:lnTo>
                  <a:pt x="476" y="372"/>
                </a:lnTo>
                <a:lnTo>
                  <a:pt x="472" y="368"/>
                </a:lnTo>
                <a:lnTo>
                  <a:pt x="476" y="366"/>
                </a:lnTo>
                <a:lnTo>
                  <a:pt x="478" y="356"/>
                </a:lnTo>
                <a:lnTo>
                  <a:pt x="486" y="350"/>
                </a:lnTo>
                <a:lnTo>
                  <a:pt x="476" y="354"/>
                </a:lnTo>
                <a:lnTo>
                  <a:pt x="474" y="366"/>
                </a:lnTo>
                <a:lnTo>
                  <a:pt x="470" y="368"/>
                </a:lnTo>
                <a:lnTo>
                  <a:pt x="460" y="352"/>
                </a:lnTo>
                <a:lnTo>
                  <a:pt x="462" y="348"/>
                </a:lnTo>
                <a:lnTo>
                  <a:pt x="462" y="340"/>
                </a:lnTo>
                <a:lnTo>
                  <a:pt x="458" y="336"/>
                </a:lnTo>
                <a:lnTo>
                  <a:pt x="464" y="332"/>
                </a:lnTo>
                <a:lnTo>
                  <a:pt x="464" y="324"/>
                </a:lnTo>
                <a:lnTo>
                  <a:pt x="462" y="330"/>
                </a:lnTo>
                <a:lnTo>
                  <a:pt x="454" y="336"/>
                </a:lnTo>
                <a:lnTo>
                  <a:pt x="444" y="332"/>
                </a:lnTo>
                <a:lnTo>
                  <a:pt x="442" y="330"/>
                </a:lnTo>
                <a:lnTo>
                  <a:pt x="444" y="332"/>
                </a:lnTo>
                <a:lnTo>
                  <a:pt x="450" y="336"/>
                </a:lnTo>
                <a:lnTo>
                  <a:pt x="456" y="348"/>
                </a:lnTo>
                <a:lnTo>
                  <a:pt x="444" y="342"/>
                </a:lnTo>
                <a:lnTo>
                  <a:pt x="438" y="336"/>
                </a:lnTo>
                <a:lnTo>
                  <a:pt x="432" y="332"/>
                </a:lnTo>
                <a:lnTo>
                  <a:pt x="438" y="336"/>
                </a:lnTo>
                <a:lnTo>
                  <a:pt x="440" y="340"/>
                </a:lnTo>
                <a:lnTo>
                  <a:pt x="434" y="336"/>
                </a:lnTo>
                <a:lnTo>
                  <a:pt x="422" y="312"/>
                </a:lnTo>
                <a:lnTo>
                  <a:pt x="418" y="310"/>
                </a:lnTo>
                <a:lnTo>
                  <a:pt x="422" y="316"/>
                </a:lnTo>
                <a:lnTo>
                  <a:pt x="416" y="310"/>
                </a:lnTo>
                <a:lnTo>
                  <a:pt x="418" y="306"/>
                </a:lnTo>
                <a:lnTo>
                  <a:pt x="416" y="302"/>
                </a:lnTo>
                <a:lnTo>
                  <a:pt x="404" y="294"/>
                </a:lnTo>
                <a:lnTo>
                  <a:pt x="410" y="292"/>
                </a:lnTo>
                <a:lnTo>
                  <a:pt x="408" y="292"/>
                </a:lnTo>
                <a:lnTo>
                  <a:pt x="404" y="290"/>
                </a:lnTo>
                <a:lnTo>
                  <a:pt x="422" y="292"/>
                </a:lnTo>
                <a:lnTo>
                  <a:pt x="418" y="290"/>
                </a:lnTo>
                <a:lnTo>
                  <a:pt x="426" y="288"/>
                </a:lnTo>
                <a:lnTo>
                  <a:pt x="414" y="290"/>
                </a:lnTo>
                <a:lnTo>
                  <a:pt x="408" y="290"/>
                </a:lnTo>
                <a:lnTo>
                  <a:pt x="414" y="288"/>
                </a:lnTo>
                <a:lnTo>
                  <a:pt x="414" y="286"/>
                </a:lnTo>
                <a:lnTo>
                  <a:pt x="410" y="288"/>
                </a:lnTo>
                <a:lnTo>
                  <a:pt x="414" y="280"/>
                </a:lnTo>
                <a:lnTo>
                  <a:pt x="414" y="278"/>
                </a:lnTo>
                <a:lnTo>
                  <a:pt x="424" y="264"/>
                </a:lnTo>
                <a:lnTo>
                  <a:pt x="422" y="256"/>
                </a:lnTo>
                <a:lnTo>
                  <a:pt x="416" y="254"/>
                </a:lnTo>
                <a:lnTo>
                  <a:pt x="416" y="262"/>
                </a:lnTo>
                <a:lnTo>
                  <a:pt x="414" y="262"/>
                </a:lnTo>
                <a:lnTo>
                  <a:pt x="412" y="254"/>
                </a:lnTo>
                <a:lnTo>
                  <a:pt x="402" y="246"/>
                </a:lnTo>
                <a:lnTo>
                  <a:pt x="402" y="248"/>
                </a:lnTo>
                <a:lnTo>
                  <a:pt x="398" y="246"/>
                </a:lnTo>
                <a:lnTo>
                  <a:pt x="400" y="248"/>
                </a:lnTo>
                <a:lnTo>
                  <a:pt x="398" y="254"/>
                </a:lnTo>
                <a:lnTo>
                  <a:pt x="402" y="254"/>
                </a:lnTo>
                <a:lnTo>
                  <a:pt x="396" y="256"/>
                </a:lnTo>
                <a:lnTo>
                  <a:pt x="410" y="260"/>
                </a:lnTo>
                <a:lnTo>
                  <a:pt x="404" y="262"/>
                </a:lnTo>
                <a:lnTo>
                  <a:pt x="404" y="274"/>
                </a:lnTo>
                <a:lnTo>
                  <a:pt x="402" y="276"/>
                </a:lnTo>
                <a:lnTo>
                  <a:pt x="394" y="264"/>
                </a:lnTo>
                <a:lnTo>
                  <a:pt x="400" y="274"/>
                </a:lnTo>
                <a:lnTo>
                  <a:pt x="398" y="278"/>
                </a:lnTo>
                <a:lnTo>
                  <a:pt x="388" y="264"/>
                </a:lnTo>
                <a:lnTo>
                  <a:pt x="388" y="236"/>
                </a:lnTo>
                <a:lnTo>
                  <a:pt x="396" y="214"/>
                </a:lnTo>
                <a:lnTo>
                  <a:pt x="394" y="190"/>
                </a:lnTo>
                <a:lnTo>
                  <a:pt x="388" y="182"/>
                </a:lnTo>
                <a:lnTo>
                  <a:pt x="394" y="180"/>
                </a:lnTo>
                <a:lnTo>
                  <a:pt x="392" y="174"/>
                </a:lnTo>
                <a:lnTo>
                  <a:pt x="382" y="164"/>
                </a:lnTo>
                <a:lnTo>
                  <a:pt x="378" y="152"/>
                </a:lnTo>
                <a:lnTo>
                  <a:pt x="358" y="152"/>
                </a:lnTo>
                <a:lnTo>
                  <a:pt x="354" y="144"/>
                </a:lnTo>
                <a:lnTo>
                  <a:pt x="350" y="142"/>
                </a:lnTo>
                <a:lnTo>
                  <a:pt x="352" y="140"/>
                </a:lnTo>
                <a:lnTo>
                  <a:pt x="344" y="140"/>
                </a:lnTo>
                <a:lnTo>
                  <a:pt x="340" y="134"/>
                </a:lnTo>
                <a:lnTo>
                  <a:pt x="328" y="126"/>
                </a:lnTo>
                <a:lnTo>
                  <a:pt x="324" y="114"/>
                </a:lnTo>
                <a:lnTo>
                  <a:pt x="312" y="110"/>
                </a:lnTo>
                <a:lnTo>
                  <a:pt x="304" y="96"/>
                </a:lnTo>
                <a:lnTo>
                  <a:pt x="278" y="84"/>
                </a:lnTo>
                <a:lnTo>
                  <a:pt x="268" y="84"/>
                </a:lnTo>
                <a:lnTo>
                  <a:pt x="264" y="88"/>
                </a:lnTo>
                <a:lnTo>
                  <a:pt x="258" y="84"/>
                </a:lnTo>
                <a:lnTo>
                  <a:pt x="250" y="90"/>
                </a:lnTo>
                <a:lnTo>
                  <a:pt x="250" y="96"/>
                </a:lnTo>
                <a:lnTo>
                  <a:pt x="244" y="96"/>
                </a:lnTo>
                <a:lnTo>
                  <a:pt x="246" y="98"/>
                </a:lnTo>
                <a:lnTo>
                  <a:pt x="252" y="98"/>
                </a:lnTo>
                <a:lnTo>
                  <a:pt x="252" y="104"/>
                </a:lnTo>
                <a:lnTo>
                  <a:pt x="244" y="104"/>
                </a:lnTo>
                <a:lnTo>
                  <a:pt x="216" y="122"/>
                </a:lnTo>
                <a:lnTo>
                  <a:pt x="210" y="120"/>
                </a:lnTo>
                <a:lnTo>
                  <a:pt x="206" y="124"/>
                </a:lnTo>
                <a:lnTo>
                  <a:pt x="188" y="128"/>
                </a:lnTo>
                <a:lnTo>
                  <a:pt x="176" y="130"/>
                </a:lnTo>
                <a:lnTo>
                  <a:pt x="174" y="124"/>
                </a:lnTo>
                <a:lnTo>
                  <a:pt x="172" y="118"/>
                </a:lnTo>
                <a:lnTo>
                  <a:pt x="174" y="114"/>
                </a:lnTo>
                <a:lnTo>
                  <a:pt x="174" y="122"/>
                </a:lnTo>
                <a:lnTo>
                  <a:pt x="180" y="130"/>
                </a:lnTo>
                <a:lnTo>
                  <a:pt x="182" y="128"/>
                </a:lnTo>
                <a:lnTo>
                  <a:pt x="182" y="120"/>
                </a:lnTo>
                <a:lnTo>
                  <a:pt x="174" y="110"/>
                </a:lnTo>
                <a:lnTo>
                  <a:pt x="154" y="98"/>
                </a:lnTo>
                <a:lnTo>
                  <a:pt x="158" y="96"/>
                </a:lnTo>
                <a:lnTo>
                  <a:pt x="168" y="104"/>
                </a:lnTo>
                <a:lnTo>
                  <a:pt x="170" y="102"/>
                </a:lnTo>
                <a:lnTo>
                  <a:pt x="172" y="104"/>
                </a:lnTo>
                <a:lnTo>
                  <a:pt x="172" y="102"/>
                </a:lnTo>
                <a:lnTo>
                  <a:pt x="172" y="98"/>
                </a:lnTo>
                <a:lnTo>
                  <a:pt x="168" y="102"/>
                </a:lnTo>
                <a:lnTo>
                  <a:pt x="160" y="94"/>
                </a:lnTo>
                <a:lnTo>
                  <a:pt x="146" y="92"/>
                </a:lnTo>
                <a:lnTo>
                  <a:pt x="150" y="84"/>
                </a:lnTo>
                <a:lnTo>
                  <a:pt x="154" y="84"/>
                </a:lnTo>
                <a:lnTo>
                  <a:pt x="156" y="78"/>
                </a:lnTo>
                <a:lnTo>
                  <a:pt x="146" y="84"/>
                </a:lnTo>
                <a:lnTo>
                  <a:pt x="142" y="82"/>
                </a:lnTo>
                <a:lnTo>
                  <a:pt x="136" y="84"/>
                </a:lnTo>
                <a:lnTo>
                  <a:pt x="138" y="88"/>
                </a:lnTo>
                <a:lnTo>
                  <a:pt x="142" y="88"/>
                </a:lnTo>
                <a:lnTo>
                  <a:pt x="146" y="96"/>
                </a:lnTo>
                <a:lnTo>
                  <a:pt x="126" y="84"/>
                </a:lnTo>
                <a:lnTo>
                  <a:pt x="94" y="78"/>
                </a:lnTo>
                <a:lnTo>
                  <a:pt x="86" y="78"/>
                </a:lnTo>
                <a:lnTo>
                  <a:pt x="94" y="78"/>
                </a:lnTo>
                <a:lnTo>
                  <a:pt x="106" y="76"/>
                </a:lnTo>
                <a:lnTo>
                  <a:pt x="106" y="74"/>
                </a:lnTo>
                <a:lnTo>
                  <a:pt x="114" y="78"/>
                </a:lnTo>
                <a:lnTo>
                  <a:pt x="114" y="74"/>
                </a:lnTo>
                <a:lnTo>
                  <a:pt x="108" y="68"/>
                </a:lnTo>
                <a:lnTo>
                  <a:pt x="94" y="74"/>
                </a:lnTo>
                <a:lnTo>
                  <a:pt x="90" y="68"/>
                </a:lnTo>
                <a:lnTo>
                  <a:pt x="78" y="78"/>
                </a:lnTo>
                <a:lnTo>
                  <a:pt x="64" y="80"/>
                </a:lnTo>
                <a:lnTo>
                  <a:pt x="36" y="88"/>
                </a:lnTo>
                <a:lnTo>
                  <a:pt x="54" y="76"/>
                </a:lnTo>
                <a:lnTo>
                  <a:pt x="48" y="74"/>
                </a:lnTo>
                <a:lnTo>
                  <a:pt x="48" y="66"/>
                </a:lnTo>
                <a:lnTo>
                  <a:pt x="46" y="66"/>
                </a:lnTo>
                <a:lnTo>
                  <a:pt x="44" y="78"/>
                </a:lnTo>
                <a:lnTo>
                  <a:pt x="38" y="68"/>
                </a:lnTo>
                <a:lnTo>
                  <a:pt x="36" y="72"/>
                </a:lnTo>
                <a:lnTo>
                  <a:pt x="36" y="78"/>
                </a:lnTo>
                <a:lnTo>
                  <a:pt x="30" y="88"/>
                </a:lnTo>
                <a:lnTo>
                  <a:pt x="18" y="92"/>
                </a:lnTo>
                <a:lnTo>
                  <a:pt x="18" y="84"/>
                </a:lnTo>
                <a:lnTo>
                  <a:pt x="22" y="82"/>
                </a:lnTo>
                <a:lnTo>
                  <a:pt x="22" y="80"/>
                </a:lnTo>
                <a:lnTo>
                  <a:pt x="18" y="78"/>
                </a:lnTo>
                <a:lnTo>
                  <a:pt x="16" y="74"/>
                </a:lnTo>
                <a:lnTo>
                  <a:pt x="16" y="72"/>
                </a:lnTo>
                <a:lnTo>
                  <a:pt x="18" y="66"/>
                </a:lnTo>
                <a:lnTo>
                  <a:pt x="18" y="62"/>
                </a:lnTo>
                <a:lnTo>
                  <a:pt x="16" y="60"/>
                </a:lnTo>
                <a:lnTo>
                  <a:pt x="14" y="60"/>
                </a:lnTo>
                <a:lnTo>
                  <a:pt x="6" y="54"/>
                </a:lnTo>
                <a:lnTo>
                  <a:pt x="6" y="52"/>
                </a:lnTo>
                <a:lnTo>
                  <a:pt x="0" y="48"/>
                </a:lnTo>
                <a:lnTo>
                  <a:pt x="0" y="46"/>
                </a:lnTo>
                <a:lnTo>
                  <a:pt x="2" y="38"/>
                </a:lnTo>
                <a:lnTo>
                  <a:pt x="0" y="34"/>
                </a:lnTo>
                <a:lnTo>
                  <a:pt x="32" y="32"/>
                </a:lnTo>
                <a:lnTo>
                  <a:pt x="62" y="30"/>
                </a:lnTo>
                <a:lnTo>
                  <a:pt x="66" y="30"/>
                </a:lnTo>
                <a:lnTo>
                  <a:pt x="90" y="28"/>
                </a:lnTo>
                <a:lnTo>
                  <a:pt x="106" y="24"/>
                </a:lnTo>
                <a:lnTo>
                  <a:pt x="116" y="24"/>
                </a:lnTo>
                <a:lnTo>
                  <a:pt x="156" y="18"/>
                </a:lnTo>
                <a:lnTo>
                  <a:pt x="192" y="16"/>
                </a:lnTo>
                <a:lnTo>
                  <a:pt x="196" y="18"/>
                </a:lnTo>
                <a:lnTo>
                  <a:pt x="196" y="20"/>
                </a:lnTo>
                <a:lnTo>
                  <a:pt x="198" y="22"/>
                </a:lnTo>
                <a:lnTo>
                  <a:pt x="200" y="28"/>
                </a:lnTo>
                <a:lnTo>
                  <a:pt x="200" y="32"/>
                </a:lnTo>
                <a:lnTo>
                  <a:pt x="200" y="34"/>
                </a:lnTo>
                <a:lnTo>
                  <a:pt x="200" y="36"/>
                </a:lnTo>
                <a:lnTo>
                  <a:pt x="202" y="36"/>
                </a:lnTo>
                <a:lnTo>
                  <a:pt x="204" y="38"/>
                </a:lnTo>
                <a:lnTo>
                  <a:pt x="242" y="36"/>
                </a:lnTo>
                <a:lnTo>
                  <a:pt x="248" y="34"/>
                </a:lnTo>
                <a:lnTo>
                  <a:pt x="264" y="34"/>
                </a:lnTo>
                <a:lnTo>
                  <a:pt x="268" y="34"/>
                </a:lnTo>
                <a:lnTo>
                  <a:pt x="290" y="32"/>
                </a:lnTo>
                <a:lnTo>
                  <a:pt x="298" y="32"/>
                </a:lnTo>
                <a:lnTo>
                  <a:pt x="320" y="30"/>
                </a:lnTo>
                <a:lnTo>
                  <a:pt x="322" y="30"/>
                </a:lnTo>
                <a:lnTo>
                  <a:pt x="334" y="30"/>
                </a:lnTo>
                <a:lnTo>
                  <a:pt x="366" y="28"/>
                </a:lnTo>
                <a:lnTo>
                  <a:pt x="374" y="28"/>
                </a:lnTo>
                <a:lnTo>
                  <a:pt x="384" y="28"/>
                </a:lnTo>
                <a:lnTo>
                  <a:pt x="388" y="28"/>
                </a:lnTo>
                <a:lnTo>
                  <a:pt x="402" y="24"/>
                </a:lnTo>
                <a:lnTo>
                  <a:pt x="400" y="28"/>
                </a:lnTo>
                <a:lnTo>
                  <a:pt x="402" y="30"/>
                </a:lnTo>
                <a:lnTo>
                  <a:pt x="404" y="32"/>
                </a:lnTo>
                <a:lnTo>
                  <a:pt x="404" y="36"/>
                </a:lnTo>
                <a:lnTo>
                  <a:pt x="408" y="42"/>
                </a:lnTo>
                <a:lnTo>
                  <a:pt x="410" y="42"/>
                </a:lnTo>
                <a:lnTo>
                  <a:pt x="416" y="42"/>
                </a:lnTo>
                <a:lnTo>
                  <a:pt x="418" y="38"/>
                </a:lnTo>
                <a:lnTo>
                  <a:pt x="416" y="34"/>
                </a:lnTo>
                <a:lnTo>
                  <a:pt x="418" y="30"/>
                </a:lnTo>
                <a:lnTo>
                  <a:pt x="418" y="22"/>
                </a:lnTo>
                <a:lnTo>
                  <a:pt x="416" y="20"/>
                </a:lnTo>
                <a:lnTo>
                  <a:pt x="414" y="16"/>
                </a:lnTo>
                <a:lnTo>
                  <a:pt x="414" y="6"/>
                </a:lnTo>
                <a:lnTo>
                  <a:pt x="414" y="4"/>
                </a:lnTo>
                <a:lnTo>
                  <a:pt x="416" y="4"/>
                </a:lnTo>
                <a:lnTo>
                  <a:pt x="418" y="2"/>
                </a:lnTo>
                <a:lnTo>
                  <a:pt x="418" y="0"/>
                </a:lnTo>
                <a:lnTo>
                  <a:pt x="422" y="0"/>
                </a:lnTo>
                <a:lnTo>
                  <a:pt x="424" y="0"/>
                </a:lnTo>
                <a:lnTo>
                  <a:pt x="426" y="2"/>
                </a:lnTo>
                <a:lnTo>
                  <a:pt x="430" y="2"/>
                </a:lnTo>
                <a:lnTo>
                  <a:pt x="432" y="4"/>
                </a:lnTo>
                <a:lnTo>
                  <a:pt x="434" y="2"/>
                </a:lnTo>
                <a:lnTo>
                  <a:pt x="438" y="4"/>
                </a:lnTo>
                <a:lnTo>
                  <a:pt x="442" y="4"/>
                </a:lnTo>
                <a:lnTo>
                  <a:pt x="444" y="4"/>
                </a:lnTo>
                <a:lnTo>
                  <a:pt x="446" y="6"/>
                </a:lnTo>
                <a:lnTo>
                  <a:pt x="446" y="4"/>
                </a:lnTo>
                <a:lnTo>
                  <a:pt x="450" y="6"/>
                </a:lnTo>
                <a:lnTo>
                  <a:pt x="450" y="4"/>
                </a:lnTo>
                <a:lnTo>
                  <a:pt x="456" y="14"/>
                </a:lnTo>
                <a:lnTo>
                  <a:pt x="454" y="18"/>
                </a:lnTo>
                <a:lnTo>
                  <a:pt x="460" y="28"/>
                </a:lnTo>
                <a:lnTo>
                  <a:pt x="460" y="32"/>
                </a:lnTo>
                <a:lnTo>
                  <a:pt x="462" y="34"/>
                </a:lnTo>
                <a:lnTo>
                  <a:pt x="464" y="44"/>
                </a:lnTo>
                <a:lnTo>
                  <a:pt x="478" y="72"/>
                </a:lnTo>
                <a:lnTo>
                  <a:pt x="478" y="78"/>
                </a:lnTo>
                <a:lnTo>
                  <a:pt x="486" y="84"/>
                </a:lnTo>
                <a:lnTo>
                  <a:pt x="488" y="92"/>
                </a:lnTo>
                <a:lnTo>
                  <a:pt x="500" y="110"/>
                </a:lnTo>
                <a:lnTo>
                  <a:pt x="502" y="118"/>
                </a:lnTo>
                <a:lnTo>
                  <a:pt x="534" y="160"/>
                </a:lnTo>
                <a:close/>
                <a:moveTo>
                  <a:pt x="62" y="80"/>
                </a:moveTo>
                <a:lnTo>
                  <a:pt x="64" y="80"/>
                </a:lnTo>
                <a:lnTo>
                  <a:pt x="78" y="78"/>
                </a:lnTo>
                <a:lnTo>
                  <a:pt x="84" y="78"/>
                </a:lnTo>
                <a:lnTo>
                  <a:pt x="84" y="80"/>
                </a:lnTo>
                <a:lnTo>
                  <a:pt x="68" y="80"/>
                </a:lnTo>
                <a:lnTo>
                  <a:pt x="64" y="82"/>
                </a:lnTo>
                <a:lnTo>
                  <a:pt x="62" y="82"/>
                </a:lnTo>
                <a:lnTo>
                  <a:pt x="32" y="92"/>
                </a:lnTo>
                <a:lnTo>
                  <a:pt x="30" y="92"/>
                </a:lnTo>
                <a:lnTo>
                  <a:pt x="28" y="90"/>
                </a:lnTo>
                <a:lnTo>
                  <a:pt x="30" y="90"/>
                </a:lnTo>
                <a:lnTo>
                  <a:pt x="34" y="90"/>
                </a:lnTo>
                <a:lnTo>
                  <a:pt x="38" y="88"/>
                </a:lnTo>
                <a:lnTo>
                  <a:pt x="46" y="84"/>
                </a:lnTo>
                <a:lnTo>
                  <a:pt x="54" y="82"/>
                </a:lnTo>
                <a:lnTo>
                  <a:pt x="62" y="80"/>
                </a:lnTo>
                <a:close/>
                <a:moveTo>
                  <a:pt x="536" y="160"/>
                </a:moveTo>
                <a:lnTo>
                  <a:pt x="534" y="156"/>
                </a:lnTo>
                <a:lnTo>
                  <a:pt x="530" y="152"/>
                </a:lnTo>
                <a:lnTo>
                  <a:pt x="522" y="142"/>
                </a:lnTo>
                <a:lnTo>
                  <a:pt x="520" y="138"/>
                </a:lnTo>
                <a:lnTo>
                  <a:pt x="524" y="144"/>
                </a:lnTo>
                <a:lnTo>
                  <a:pt x="536" y="160"/>
                </a:lnTo>
                <a:close/>
                <a:moveTo>
                  <a:pt x="536" y="160"/>
                </a:moveTo>
                <a:lnTo>
                  <a:pt x="550" y="174"/>
                </a:lnTo>
                <a:lnTo>
                  <a:pt x="556" y="184"/>
                </a:lnTo>
                <a:lnTo>
                  <a:pt x="552" y="190"/>
                </a:lnTo>
                <a:lnTo>
                  <a:pt x="550" y="190"/>
                </a:lnTo>
                <a:lnTo>
                  <a:pt x="552" y="180"/>
                </a:lnTo>
                <a:lnTo>
                  <a:pt x="550" y="174"/>
                </a:lnTo>
                <a:lnTo>
                  <a:pt x="546" y="172"/>
                </a:lnTo>
                <a:lnTo>
                  <a:pt x="544" y="178"/>
                </a:lnTo>
                <a:lnTo>
                  <a:pt x="536" y="174"/>
                </a:lnTo>
                <a:lnTo>
                  <a:pt x="534" y="170"/>
                </a:lnTo>
                <a:lnTo>
                  <a:pt x="538" y="168"/>
                </a:lnTo>
                <a:lnTo>
                  <a:pt x="536" y="166"/>
                </a:lnTo>
                <a:lnTo>
                  <a:pt x="546" y="170"/>
                </a:lnTo>
                <a:lnTo>
                  <a:pt x="536" y="160"/>
                </a:lnTo>
                <a:close/>
                <a:moveTo>
                  <a:pt x="544" y="178"/>
                </a:moveTo>
                <a:lnTo>
                  <a:pt x="546" y="174"/>
                </a:lnTo>
                <a:lnTo>
                  <a:pt x="550" y="178"/>
                </a:lnTo>
                <a:lnTo>
                  <a:pt x="548" y="190"/>
                </a:lnTo>
                <a:lnTo>
                  <a:pt x="548" y="200"/>
                </a:lnTo>
                <a:lnTo>
                  <a:pt x="554" y="214"/>
                </a:lnTo>
                <a:lnTo>
                  <a:pt x="544" y="194"/>
                </a:lnTo>
                <a:lnTo>
                  <a:pt x="544" y="178"/>
                </a:lnTo>
                <a:close/>
                <a:moveTo>
                  <a:pt x="462" y="364"/>
                </a:moveTo>
                <a:lnTo>
                  <a:pt x="464" y="370"/>
                </a:lnTo>
                <a:lnTo>
                  <a:pt x="462" y="372"/>
                </a:lnTo>
                <a:lnTo>
                  <a:pt x="458" y="360"/>
                </a:lnTo>
                <a:lnTo>
                  <a:pt x="454" y="356"/>
                </a:lnTo>
                <a:lnTo>
                  <a:pt x="458" y="354"/>
                </a:lnTo>
                <a:lnTo>
                  <a:pt x="462" y="364"/>
                </a:lnTo>
                <a:close/>
              </a:path>
            </a:pathLst>
          </a:custGeom>
          <a:solidFill>
            <a:srgbClr val="FF99CC"/>
          </a:solidFill>
          <a:ln w="3175" cmpd="sng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100" name="Freeform 302"/>
          <p:cNvSpPr>
            <a:spLocks noEditPoints="1"/>
          </p:cNvSpPr>
          <p:nvPr/>
        </p:nvSpPr>
        <p:spPr bwMode="auto">
          <a:xfrm>
            <a:off x="5218113" y="1441450"/>
            <a:ext cx="992187" cy="928688"/>
          </a:xfrm>
          <a:custGeom>
            <a:avLst/>
            <a:gdLst>
              <a:gd name="T0" fmla="*/ 563600231 w 522"/>
              <a:gd name="T1" fmla="*/ 21729016 h 488"/>
              <a:gd name="T2" fmla="*/ 404635527 w 522"/>
              <a:gd name="T3" fmla="*/ 130377899 h 488"/>
              <a:gd name="T4" fmla="*/ 989911813 w 522"/>
              <a:gd name="T5" fmla="*/ 434591729 h 488"/>
              <a:gd name="T6" fmla="*/ 903203792 w 522"/>
              <a:gd name="T7" fmla="*/ 485294668 h 488"/>
              <a:gd name="T8" fmla="*/ 845398446 w 522"/>
              <a:gd name="T9" fmla="*/ 557726623 h 488"/>
              <a:gd name="T10" fmla="*/ 780368381 w 522"/>
              <a:gd name="T11" fmla="*/ 535995705 h 488"/>
              <a:gd name="T12" fmla="*/ 650306350 w 522"/>
              <a:gd name="T13" fmla="*/ 738805559 h 488"/>
              <a:gd name="T14" fmla="*/ 621405578 w 522"/>
              <a:gd name="T15" fmla="*/ 695345625 h 488"/>
              <a:gd name="T16" fmla="*/ 585276286 w 522"/>
              <a:gd name="T17" fmla="*/ 659130599 h 488"/>
              <a:gd name="T18" fmla="*/ 585276286 w 522"/>
              <a:gd name="T19" fmla="*/ 630158578 h 488"/>
              <a:gd name="T20" fmla="*/ 599727622 w 522"/>
              <a:gd name="T21" fmla="*/ 586698644 h 488"/>
              <a:gd name="T22" fmla="*/ 585276286 w 522"/>
              <a:gd name="T23" fmla="*/ 557726623 h 488"/>
              <a:gd name="T24" fmla="*/ 527470939 w 522"/>
              <a:gd name="T25" fmla="*/ 535995705 h 488"/>
              <a:gd name="T26" fmla="*/ 513019602 w 522"/>
              <a:gd name="T27" fmla="*/ 507023684 h 488"/>
              <a:gd name="T28" fmla="*/ 484116929 w 522"/>
              <a:gd name="T29" fmla="*/ 478049760 h 488"/>
              <a:gd name="T30" fmla="*/ 440762918 w 522"/>
              <a:gd name="T31" fmla="*/ 478049760 h 488"/>
              <a:gd name="T32" fmla="*/ 404635527 w 522"/>
              <a:gd name="T33" fmla="*/ 470806755 h 488"/>
              <a:gd name="T34" fmla="*/ 361281517 w 522"/>
              <a:gd name="T35" fmla="*/ 470806755 h 488"/>
              <a:gd name="T36" fmla="*/ 72256684 w 522"/>
              <a:gd name="T37" fmla="*/ 398374800 h 488"/>
              <a:gd name="T38" fmla="*/ 28902673 w 522"/>
              <a:gd name="T39" fmla="*/ 347673764 h 488"/>
              <a:gd name="T40" fmla="*/ 0 w 522"/>
              <a:gd name="T41" fmla="*/ 325942845 h 488"/>
              <a:gd name="T42" fmla="*/ 245670823 w 522"/>
              <a:gd name="T43" fmla="*/ 195566849 h 488"/>
              <a:gd name="T44" fmla="*/ 375732854 w 522"/>
              <a:gd name="T45" fmla="*/ 94160970 h 488"/>
              <a:gd name="T46" fmla="*/ 411862146 w 522"/>
              <a:gd name="T47" fmla="*/ 188323844 h 488"/>
              <a:gd name="T48" fmla="*/ 505794884 w 522"/>
              <a:gd name="T49" fmla="*/ 181078936 h 488"/>
              <a:gd name="T50" fmla="*/ 737014371 w 522"/>
              <a:gd name="T51" fmla="*/ 275241809 h 488"/>
              <a:gd name="T52" fmla="*/ 910430411 w 522"/>
              <a:gd name="T53" fmla="*/ 217295865 h 488"/>
              <a:gd name="T54" fmla="*/ 1170552571 w 522"/>
              <a:gd name="T55" fmla="*/ 159349920 h 488"/>
              <a:gd name="T56" fmla="*/ 1185003908 w 522"/>
              <a:gd name="T57" fmla="*/ 246267885 h 488"/>
              <a:gd name="T58" fmla="*/ 1322290656 w 522"/>
              <a:gd name="T59" fmla="*/ 231781875 h 488"/>
              <a:gd name="T60" fmla="*/ 1394547340 w 522"/>
              <a:gd name="T61" fmla="*/ 340430759 h 488"/>
              <a:gd name="T62" fmla="*/ 1380096003 w 522"/>
              <a:gd name="T63" fmla="*/ 383888790 h 488"/>
              <a:gd name="T64" fmla="*/ 1257260591 w 522"/>
              <a:gd name="T65" fmla="*/ 434591729 h 488"/>
              <a:gd name="T66" fmla="*/ 1047717159 w 522"/>
              <a:gd name="T67" fmla="*/ 427348724 h 488"/>
              <a:gd name="T68" fmla="*/ 1474028741 w 522"/>
              <a:gd name="T69" fmla="*/ 354916769 h 488"/>
              <a:gd name="T70" fmla="*/ 1502931415 w 522"/>
              <a:gd name="T71" fmla="*/ 354916769 h 488"/>
              <a:gd name="T72" fmla="*/ 1452352686 w 522"/>
              <a:gd name="T73" fmla="*/ 383888790 h 488"/>
              <a:gd name="T74" fmla="*/ 961009139 w 522"/>
              <a:gd name="T75" fmla="*/ 1716635998 h 488"/>
              <a:gd name="T76" fmla="*/ 1004363149 w 522"/>
              <a:gd name="T77" fmla="*/ 1332747208 h 488"/>
              <a:gd name="T78" fmla="*/ 946557802 w 522"/>
              <a:gd name="T79" fmla="*/ 1129937354 h 488"/>
              <a:gd name="T80" fmla="*/ 961009139 w 522"/>
              <a:gd name="T81" fmla="*/ 948858418 h 488"/>
              <a:gd name="T82" fmla="*/ 989911813 w 522"/>
              <a:gd name="T83" fmla="*/ 789508498 h 488"/>
              <a:gd name="T84" fmla="*/ 1076619833 w 522"/>
              <a:gd name="T85" fmla="*/ 746048564 h 488"/>
              <a:gd name="T86" fmla="*/ 1127198561 w 522"/>
              <a:gd name="T87" fmla="*/ 651887594 h 488"/>
              <a:gd name="T88" fmla="*/ 1228357918 w 522"/>
              <a:gd name="T89" fmla="*/ 579455639 h 488"/>
              <a:gd name="T90" fmla="*/ 1206681863 w 522"/>
              <a:gd name="T91" fmla="*/ 478049760 h 488"/>
              <a:gd name="T92" fmla="*/ 1394547340 w 522"/>
              <a:gd name="T93" fmla="*/ 514266689 h 488"/>
              <a:gd name="T94" fmla="*/ 1524609370 w 522"/>
              <a:gd name="T95" fmla="*/ 564969628 h 488"/>
              <a:gd name="T96" fmla="*/ 1567963380 w 522"/>
              <a:gd name="T97" fmla="*/ 601184654 h 488"/>
              <a:gd name="T98" fmla="*/ 1567963380 w 522"/>
              <a:gd name="T99" fmla="*/ 695345625 h 488"/>
              <a:gd name="T100" fmla="*/ 1582414717 w 522"/>
              <a:gd name="T101" fmla="*/ 905398484 h 488"/>
              <a:gd name="T102" fmla="*/ 1502931415 w 522"/>
              <a:gd name="T103" fmla="*/ 1021290373 h 488"/>
              <a:gd name="T104" fmla="*/ 1611317390 w 522"/>
              <a:gd name="T105" fmla="*/ 1071993312 h 488"/>
              <a:gd name="T106" fmla="*/ 1755828857 w 522"/>
              <a:gd name="T107" fmla="*/ 956101423 h 488"/>
              <a:gd name="T108" fmla="*/ 1885890887 w 522"/>
              <a:gd name="T109" fmla="*/ 1274801264 h 488"/>
              <a:gd name="T110" fmla="*/ 1842536877 w 522"/>
              <a:gd name="T111" fmla="*/ 1368964137 h 488"/>
              <a:gd name="T112" fmla="*/ 1806409485 w 522"/>
              <a:gd name="T113" fmla="*/ 1448639097 h 488"/>
              <a:gd name="T114" fmla="*/ 1698023510 w 522"/>
              <a:gd name="T115" fmla="*/ 1687663977 h 488"/>
              <a:gd name="T116" fmla="*/ 1394547340 w 522"/>
              <a:gd name="T117" fmla="*/ 1738366916 h 488"/>
              <a:gd name="T118" fmla="*/ 1185003908 w 522"/>
              <a:gd name="T119" fmla="*/ 1738366916 h 488"/>
              <a:gd name="T120" fmla="*/ 924881748 w 522"/>
              <a:gd name="T121" fmla="*/ 1767338937 h 488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</a:gdLst>
            <a:ahLst/>
            <a:cxnLst>
              <a:cxn ang="T122">
                <a:pos x="T0" y="T1"/>
              </a:cxn>
              <a:cxn ang="T123">
                <a:pos x="T2" y="T3"/>
              </a:cxn>
              <a:cxn ang="T124">
                <a:pos x="T4" y="T5"/>
              </a:cxn>
              <a:cxn ang="T125">
                <a:pos x="T6" y="T7"/>
              </a:cxn>
              <a:cxn ang="T126">
                <a:pos x="T8" y="T9"/>
              </a:cxn>
              <a:cxn ang="T127">
                <a:pos x="T10" y="T11"/>
              </a:cxn>
              <a:cxn ang="T128">
                <a:pos x="T12" y="T13"/>
              </a:cxn>
              <a:cxn ang="T129">
                <a:pos x="T14" y="T15"/>
              </a:cxn>
              <a:cxn ang="T130">
                <a:pos x="T16" y="T17"/>
              </a:cxn>
              <a:cxn ang="T131">
                <a:pos x="T18" y="T19"/>
              </a:cxn>
              <a:cxn ang="T132">
                <a:pos x="T20" y="T21"/>
              </a:cxn>
              <a:cxn ang="T133">
                <a:pos x="T22" y="T23"/>
              </a:cxn>
              <a:cxn ang="T134">
                <a:pos x="T24" y="T25"/>
              </a:cxn>
              <a:cxn ang="T135">
                <a:pos x="T26" y="T27"/>
              </a:cxn>
              <a:cxn ang="T136">
                <a:pos x="T28" y="T29"/>
              </a:cxn>
              <a:cxn ang="T137">
                <a:pos x="T30" y="T31"/>
              </a:cxn>
              <a:cxn ang="T138">
                <a:pos x="T32" y="T33"/>
              </a:cxn>
              <a:cxn ang="T139">
                <a:pos x="T34" y="T35"/>
              </a:cxn>
              <a:cxn ang="T140">
                <a:pos x="T36" y="T37"/>
              </a:cxn>
              <a:cxn ang="T141">
                <a:pos x="T38" y="T39"/>
              </a:cxn>
              <a:cxn ang="T142">
                <a:pos x="T40" y="T41"/>
              </a:cxn>
              <a:cxn ang="T143">
                <a:pos x="T42" y="T43"/>
              </a:cxn>
              <a:cxn ang="T144">
                <a:pos x="T44" y="T45"/>
              </a:cxn>
              <a:cxn ang="T145">
                <a:pos x="T46" y="T47"/>
              </a:cxn>
              <a:cxn ang="T146">
                <a:pos x="T48" y="T49"/>
              </a:cxn>
              <a:cxn ang="T147">
                <a:pos x="T50" y="T51"/>
              </a:cxn>
              <a:cxn ang="T148">
                <a:pos x="T52" y="T53"/>
              </a:cxn>
              <a:cxn ang="T149">
                <a:pos x="T54" y="T55"/>
              </a:cxn>
              <a:cxn ang="T150">
                <a:pos x="T56" y="T57"/>
              </a:cxn>
              <a:cxn ang="T151">
                <a:pos x="T58" y="T59"/>
              </a:cxn>
              <a:cxn ang="T152">
                <a:pos x="T60" y="T61"/>
              </a:cxn>
              <a:cxn ang="T153">
                <a:pos x="T62" y="T63"/>
              </a:cxn>
              <a:cxn ang="T154">
                <a:pos x="T64" y="T65"/>
              </a:cxn>
              <a:cxn ang="T155">
                <a:pos x="T66" y="T67"/>
              </a:cxn>
              <a:cxn ang="T156">
                <a:pos x="T68" y="T69"/>
              </a:cxn>
              <a:cxn ang="T157">
                <a:pos x="T70" y="T71"/>
              </a:cxn>
              <a:cxn ang="T158">
                <a:pos x="T72" y="T73"/>
              </a:cxn>
              <a:cxn ang="T159">
                <a:pos x="T74" y="T75"/>
              </a:cxn>
              <a:cxn ang="T160">
                <a:pos x="T76" y="T77"/>
              </a:cxn>
              <a:cxn ang="T161">
                <a:pos x="T78" y="T79"/>
              </a:cxn>
              <a:cxn ang="T162">
                <a:pos x="T80" y="T81"/>
              </a:cxn>
              <a:cxn ang="T163">
                <a:pos x="T82" y="T83"/>
              </a:cxn>
              <a:cxn ang="T164">
                <a:pos x="T84" y="T85"/>
              </a:cxn>
              <a:cxn ang="T165">
                <a:pos x="T86" y="T87"/>
              </a:cxn>
              <a:cxn ang="T166">
                <a:pos x="T88" y="T89"/>
              </a:cxn>
              <a:cxn ang="T167">
                <a:pos x="T90" y="T91"/>
              </a:cxn>
              <a:cxn ang="T168">
                <a:pos x="T92" y="T93"/>
              </a:cxn>
              <a:cxn ang="T169">
                <a:pos x="T94" y="T95"/>
              </a:cxn>
              <a:cxn ang="T170">
                <a:pos x="T96" y="T97"/>
              </a:cxn>
              <a:cxn ang="T171">
                <a:pos x="T98" y="T99"/>
              </a:cxn>
              <a:cxn ang="T172">
                <a:pos x="T100" y="T101"/>
              </a:cxn>
              <a:cxn ang="T173">
                <a:pos x="T102" y="T103"/>
              </a:cxn>
              <a:cxn ang="T174">
                <a:pos x="T104" y="T105"/>
              </a:cxn>
              <a:cxn ang="T175">
                <a:pos x="T106" y="T107"/>
              </a:cxn>
              <a:cxn ang="T176">
                <a:pos x="T108" y="T109"/>
              </a:cxn>
              <a:cxn ang="T177">
                <a:pos x="T110" y="T111"/>
              </a:cxn>
              <a:cxn ang="T178">
                <a:pos x="T112" y="T113"/>
              </a:cxn>
              <a:cxn ang="T179">
                <a:pos x="T114" y="T115"/>
              </a:cxn>
              <a:cxn ang="T180">
                <a:pos x="T116" y="T117"/>
              </a:cxn>
              <a:cxn ang="T181">
                <a:pos x="T118" y="T119"/>
              </a:cxn>
              <a:cxn ang="T182">
                <a:pos x="T120" y="T121"/>
              </a:cxn>
            </a:cxnLst>
            <a:rect l="0" t="0" r="r" b="b"/>
            <a:pathLst>
              <a:path w="522" h="488">
                <a:moveTo>
                  <a:pt x="110" y="20"/>
                </a:moveTo>
                <a:lnTo>
                  <a:pt x="112" y="14"/>
                </a:lnTo>
                <a:lnTo>
                  <a:pt x="126" y="6"/>
                </a:lnTo>
                <a:lnTo>
                  <a:pt x="150" y="0"/>
                </a:lnTo>
                <a:lnTo>
                  <a:pt x="156" y="6"/>
                </a:lnTo>
                <a:lnTo>
                  <a:pt x="154" y="8"/>
                </a:lnTo>
                <a:lnTo>
                  <a:pt x="142" y="10"/>
                </a:lnTo>
                <a:lnTo>
                  <a:pt x="126" y="26"/>
                </a:lnTo>
                <a:lnTo>
                  <a:pt x="116" y="44"/>
                </a:lnTo>
                <a:lnTo>
                  <a:pt x="112" y="36"/>
                </a:lnTo>
                <a:lnTo>
                  <a:pt x="106" y="34"/>
                </a:lnTo>
                <a:lnTo>
                  <a:pt x="104" y="24"/>
                </a:lnTo>
                <a:lnTo>
                  <a:pt x="110" y="20"/>
                </a:lnTo>
                <a:close/>
                <a:moveTo>
                  <a:pt x="278" y="118"/>
                </a:moveTo>
                <a:lnTo>
                  <a:pt x="274" y="120"/>
                </a:lnTo>
                <a:lnTo>
                  <a:pt x="274" y="124"/>
                </a:lnTo>
                <a:lnTo>
                  <a:pt x="264" y="120"/>
                </a:lnTo>
                <a:lnTo>
                  <a:pt x="252" y="124"/>
                </a:lnTo>
                <a:lnTo>
                  <a:pt x="250" y="128"/>
                </a:lnTo>
                <a:lnTo>
                  <a:pt x="250" y="134"/>
                </a:lnTo>
                <a:lnTo>
                  <a:pt x="244" y="142"/>
                </a:lnTo>
                <a:lnTo>
                  <a:pt x="238" y="142"/>
                </a:lnTo>
                <a:lnTo>
                  <a:pt x="238" y="144"/>
                </a:lnTo>
                <a:lnTo>
                  <a:pt x="236" y="146"/>
                </a:lnTo>
                <a:lnTo>
                  <a:pt x="234" y="154"/>
                </a:lnTo>
                <a:lnTo>
                  <a:pt x="230" y="154"/>
                </a:lnTo>
                <a:lnTo>
                  <a:pt x="230" y="148"/>
                </a:lnTo>
                <a:lnTo>
                  <a:pt x="234" y="136"/>
                </a:lnTo>
                <a:lnTo>
                  <a:pt x="226" y="136"/>
                </a:lnTo>
                <a:lnTo>
                  <a:pt x="216" y="148"/>
                </a:lnTo>
                <a:lnTo>
                  <a:pt x="204" y="150"/>
                </a:lnTo>
                <a:lnTo>
                  <a:pt x="198" y="164"/>
                </a:lnTo>
                <a:lnTo>
                  <a:pt x="192" y="176"/>
                </a:lnTo>
                <a:lnTo>
                  <a:pt x="180" y="200"/>
                </a:lnTo>
                <a:lnTo>
                  <a:pt x="180" y="204"/>
                </a:lnTo>
                <a:lnTo>
                  <a:pt x="174" y="202"/>
                </a:lnTo>
                <a:lnTo>
                  <a:pt x="170" y="200"/>
                </a:lnTo>
                <a:lnTo>
                  <a:pt x="170" y="196"/>
                </a:lnTo>
                <a:lnTo>
                  <a:pt x="172" y="194"/>
                </a:lnTo>
                <a:lnTo>
                  <a:pt x="172" y="192"/>
                </a:lnTo>
                <a:lnTo>
                  <a:pt x="172" y="190"/>
                </a:lnTo>
                <a:lnTo>
                  <a:pt x="174" y="182"/>
                </a:lnTo>
                <a:lnTo>
                  <a:pt x="172" y="180"/>
                </a:lnTo>
                <a:lnTo>
                  <a:pt x="168" y="182"/>
                </a:lnTo>
                <a:lnTo>
                  <a:pt x="162" y="182"/>
                </a:lnTo>
                <a:lnTo>
                  <a:pt x="162" y="186"/>
                </a:lnTo>
                <a:lnTo>
                  <a:pt x="160" y="182"/>
                </a:lnTo>
                <a:lnTo>
                  <a:pt x="162" y="178"/>
                </a:lnTo>
                <a:lnTo>
                  <a:pt x="160" y="176"/>
                </a:lnTo>
                <a:lnTo>
                  <a:pt x="162" y="174"/>
                </a:lnTo>
                <a:lnTo>
                  <a:pt x="166" y="172"/>
                </a:lnTo>
                <a:lnTo>
                  <a:pt x="162" y="166"/>
                </a:lnTo>
                <a:lnTo>
                  <a:pt x="162" y="164"/>
                </a:lnTo>
                <a:lnTo>
                  <a:pt x="166" y="164"/>
                </a:lnTo>
                <a:lnTo>
                  <a:pt x="166" y="162"/>
                </a:lnTo>
                <a:lnTo>
                  <a:pt x="160" y="158"/>
                </a:lnTo>
                <a:lnTo>
                  <a:pt x="162" y="158"/>
                </a:lnTo>
                <a:lnTo>
                  <a:pt x="162" y="156"/>
                </a:lnTo>
                <a:lnTo>
                  <a:pt x="166" y="156"/>
                </a:lnTo>
                <a:lnTo>
                  <a:pt x="162" y="154"/>
                </a:lnTo>
                <a:lnTo>
                  <a:pt x="160" y="154"/>
                </a:lnTo>
                <a:lnTo>
                  <a:pt x="158" y="150"/>
                </a:lnTo>
                <a:lnTo>
                  <a:pt x="152" y="148"/>
                </a:lnTo>
                <a:lnTo>
                  <a:pt x="152" y="146"/>
                </a:lnTo>
                <a:lnTo>
                  <a:pt x="146" y="148"/>
                </a:lnTo>
                <a:lnTo>
                  <a:pt x="144" y="148"/>
                </a:lnTo>
                <a:lnTo>
                  <a:pt x="142" y="146"/>
                </a:lnTo>
                <a:lnTo>
                  <a:pt x="142" y="144"/>
                </a:lnTo>
                <a:lnTo>
                  <a:pt x="144" y="140"/>
                </a:lnTo>
                <a:lnTo>
                  <a:pt x="142" y="140"/>
                </a:lnTo>
                <a:lnTo>
                  <a:pt x="142" y="136"/>
                </a:lnTo>
                <a:lnTo>
                  <a:pt x="140" y="134"/>
                </a:lnTo>
                <a:lnTo>
                  <a:pt x="138" y="134"/>
                </a:lnTo>
                <a:lnTo>
                  <a:pt x="136" y="134"/>
                </a:lnTo>
                <a:lnTo>
                  <a:pt x="134" y="132"/>
                </a:lnTo>
                <a:lnTo>
                  <a:pt x="130" y="134"/>
                </a:lnTo>
                <a:lnTo>
                  <a:pt x="128" y="134"/>
                </a:lnTo>
                <a:lnTo>
                  <a:pt x="126" y="132"/>
                </a:lnTo>
                <a:lnTo>
                  <a:pt x="124" y="132"/>
                </a:lnTo>
                <a:lnTo>
                  <a:pt x="122" y="132"/>
                </a:lnTo>
                <a:lnTo>
                  <a:pt x="120" y="132"/>
                </a:lnTo>
                <a:lnTo>
                  <a:pt x="120" y="130"/>
                </a:lnTo>
                <a:lnTo>
                  <a:pt x="116" y="130"/>
                </a:lnTo>
                <a:lnTo>
                  <a:pt x="114" y="130"/>
                </a:lnTo>
                <a:lnTo>
                  <a:pt x="112" y="130"/>
                </a:lnTo>
                <a:lnTo>
                  <a:pt x="112" y="132"/>
                </a:lnTo>
                <a:lnTo>
                  <a:pt x="110" y="132"/>
                </a:lnTo>
                <a:lnTo>
                  <a:pt x="108" y="130"/>
                </a:lnTo>
                <a:lnTo>
                  <a:pt x="106" y="130"/>
                </a:lnTo>
                <a:lnTo>
                  <a:pt x="100" y="130"/>
                </a:lnTo>
                <a:lnTo>
                  <a:pt x="92" y="128"/>
                </a:lnTo>
                <a:lnTo>
                  <a:pt x="90" y="126"/>
                </a:lnTo>
                <a:lnTo>
                  <a:pt x="80" y="120"/>
                </a:lnTo>
                <a:lnTo>
                  <a:pt x="30" y="112"/>
                </a:lnTo>
                <a:lnTo>
                  <a:pt x="20" y="110"/>
                </a:lnTo>
                <a:lnTo>
                  <a:pt x="18" y="106"/>
                </a:lnTo>
                <a:lnTo>
                  <a:pt x="18" y="104"/>
                </a:lnTo>
                <a:lnTo>
                  <a:pt x="16" y="100"/>
                </a:lnTo>
                <a:lnTo>
                  <a:pt x="14" y="96"/>
                </a:lnTo>
                <a:lnTo>
                  <a:pt x="8" y="96"/>
                </a:lnTo>
                <a:lnTo>
                  <a:pt x="8" y="94"/>
                </a:lnTo>
                <a:lnTo>
                  <a:pt x="6" y="94"/>
                </a:lnTo>
                <a:lnTo>
                  <a:pt x="6" y="90"/>
                </a:lnTo>
                <a:lnTo>
                  <a:pt x="2" y="94"/>
                </a:lnTo>
                <a:lnTo>
                  <a:pt x="0" y="90"/>
                </a:lnTo>
                <a:lnTo>
                  <a:pt x="22" y="80"/>
                </a:lnTo>
                <a:lnTo>
                  <a:pt x="30" y="70"/>
                </a:lnTo>
                <a:lnTo>
                  <a:pt x="36" y="66"/>
                </a:lnTo>
                <a:lnTo>
                  <a:pt x="60" y="60"/>
                </a:lnTo>
                <a:lnTo>
                  <a:pt x="68" y="54"/>
                </a:lnTo>
                <a:lnTo>
                  <a:pt x="74" y="48"/>
                </a:lnTo>
                <a:lnTo>
                  <a:pt x="82" y="48"/>
                </a:lnTo>
                <a:lnTo>
                  <a:pt x="84" y="44"/>
                </a:lnTo>
                <a:lnTo>
                  <a:pt x="86" y="38"/>
                </a:lnTo>
                <a:lnTo>
                  <a:pt x="104" y="26"/>
                </a:lnTo>
                <a:lnTo>
                  <a:pt x="104" y="34"/>
                </a:lnTo>
                <a:lnTo>
                  <a:pt x="110" y="36"/>
                </a:lnTo>
                <a:lnTo>
                  <a:pt x="110" y="42"/>
                </a:lnTo>
                <a:lnTo>
                  <a:pt x="114" y="44"/>
                </a:lnTo>
                <a:lnTo>
                  <a:pt x="114" y="52"/>
                </a:lnTo>
                <a:lnTo>
                  <a:pt x="114" y="56"/>
                </a:lnTo>
                <a:lnTo>
                  <a:pt x="116" y="64"/>
                </a:lnTo>
                <a:lnTo>
                  <a:pt x="130" y="48"/>
                </a:lnTo>
                <a:lnTo>
                  <a:pt x="130" y="52"/>
                </a:lnTo>
                <a:lnTo>
                  <a:pt x="140" y="50"/>
                </a:lnTo>
                <a:lnTo>
                  <a:pt x="146" y="50"/>
                </a:lnTo>
                <a:lnTo>
                  <a:pt x="162" y="54"/>
                </a:lnTo>
                <a:lnTo>
                  <a:pt x="182" y="82"/>
                </a:lnTo>
                <a:lnTo>
                  <a:pt x="198" y="82"/>
                </a:lnTo>
                <a:lnTo>
                  <a:pt x="204" y="76"/>
                </a:lnTo>
                <a:lnTo>
                  <a:pt x="214" y="84"/>
                </a:lnTo>
                <a:lnTo>
                  <a:pt x="218" y="80"/>
                </a:lnTo>
                <a:lnTo>
                  <a:pt x="228" y="84"/>
                </a:lnTo>
                <a:lnTo>
                  <a:pt x="236" y="72"/>
                </a:lnTo>
                <a:lnTo>
                  <a:pt x="252" y="60"/>
                </a:lnTo>
                <a:lnTo>
                  <a:pt x="258" y="60"/>
                </a:lnTo>
                <a:lnTo>
                  <a:pt x="272" y="56"/>
                </a:lnTo>
                <a:lnTo>
                  <a:pt x="292" y="56"/>
                </a:lnTo>
                <a:lnTo>
                  <a:pt x="308" y="48"/>
                </a:lnTo>
                <a:lnTo>
                  <a:pt x="324" y="44"/>
                </a:lnTo>
                <a:lnTo>
                  <a:pt x="320" y="52"/>
                </a:lnTo>
                <a:lnTo>
                  <a:pt x="322" y="64"/>
                </a:lnTo>
                <a:lnTo>
                  <a:pt x="322" y="68"/>
                </a:lnTo>
                <a:lnTo>
                  <a:pt x="324" y="70"/>
                </a:lnTo>
                <a:lnTo>
                  <a:pt x="328" y="68"/>
                </a:lnTo>
                <a:lnTo>
                  <a:pt x="336" y="70"/>
                </a:lnTo>
                <a:lnTo>
                  <a:pt x="348" y="66"/>
                </a:lnTo>
                <a:lnTo>
                  <a:pt x="350" y="72"/>
                </a:lnTo>
                <a:lnTo>
                  <a:pt x="358" y="66"/>
                </a:lnTo>
                <a:lnTo>
                  <a:pt x="366" y="64"/>
                </a:lnTo>
                <a:lnTo>
                  <a:pt x="374" y="84"/>
                </a:lnTo>
                <a:lnTo>
                  <a:pt x="370" y="88"/>
                </a:lnTo>
                <a:lnTo>
                  <a:pt x="372" y="90"/>
                </a:lnTo>
                <a:lnTo>
                  <a:pt x="380" y="88"/>
                </a:lnTo>
                <a:lnTo>
                  <a:pt x="386" y="94"/>
                </a:lnTo>
                <a:lnTo>
                  <a:pt x="384" y="96"/>
                </a:lnTo>
                <a:lnTo>
                  <a:pt x="388" y="100"/>
                </a:lnTo>
                <a:lnTo>
                  <a:pt x="396" y="102"/>
                </a:lnTo>
                <a:lnTo>
                  <a:pt x="396" y="106"/>
                </a:lnTo>
                <a:lnTo>
                  <a:pt x="382" y="106"/>
                </a:lnTo>
                <a:lnTo>
                  <a:pt x="368" y="106"/>
                </a:lnTo>
                <a:lnTo>
                  <a:pt x="358" y="110"/>
                </a:lnTo>
                <a:lnTo>
                  <a:pt x="352" y="104"/>
                </a:lnTo>
                <a:lnTo>
                  <a:pt x="348" y="104"/>
                </a:lnTo>
                <a:lnTo>
                  <a:pt x="348" y="120"/>
                </a:lnTo>
                <a:lnTo>
                  <a:pt x="338" y="118"/>
                </a:lnTo>
                <a:lnTo>
                  <a:pt x="324" y="110"/>
                </a:lnTo>
                <a:lnTo>
                  <a:pt x="306" y="104"/>
                </a:lnTo>
                <a:lnTo>
                  <a:pt x="296" y="104"/>
                </a:lnTo>
                <a:lnTo>
                  <a:pt x="290" y="118"/>
                </a:lnTo>
                <a:lnTo>
                  <a:pt x="278" y="118"/>
                </a:lnTo>
                <a:close/>
                <a:moveTo>
                  <a:pt x="398" y="100"/>
                </a:moveTo>
                <a:lnTo>
                  <a:pt x="400" y="102"/>
                </a:lnTo>
                <a:lnTo>
                  <a:pt x="402" y="100"/>
                </a:lnTo>
                <a:lnTo>
                  <a:pt x="408" y="98"/>
                </a:lnTo>
                <a:lnTo>
                  <a:pt x="408" y="96"/>
                </a:lnTo>
                <a:lnTo>
                  <a:pt x="404" y="94"/>
                </a:lnTo>
                <a:lnTo>
                  <a:pt x="410" y="90"/>
                </a:lnTo>
                <a:lnTo>
                  <a:pt x="412" y="94"/>
                </a:lnTo>
                <a:lnTo>
                  <a:pt x="416" y="98"/>
                </a:lnTo>
                <a:lnTo>
                  <a:pt x="422" y="100"/>
                </a:lnTo>
                <a:lnTo>
                  <a:pt x="418" y="106"/>
                </a:lnTo>
                <a:lnTo>
                  <a:pt x="414" y="106"/>
                </a:lnTo>
                <a:lnTo>
                  <a:pt x="412" y="104"/>
                </a:lnTo>
                <a:lnTo>
                  <a:pt x="402" y="106"/>
                </a:lnTo>
                <a:lnTo>
                  <a:pt x="398" y="102"/>
                </a:lnTo>
                <a:lnTo>
                  <a:pt x="396" y="104"/>
                </a:lnTo>
                <a:lnTo>
                  <a:pt x="398" y="100"/>
                </a:lnTo>
                <a:close/>
                <a:moveTo>
                  <a:pt x="256" y="488"/>
                </a:moveTo>
                <a:lnTo>
                  <a:pt x="266" y="474"/>
                </a:lnTo>
                <a:lnTo>
                  <a:pt x="274" y="454"/>
                </a:lnTo>
                <a:lnTo>
                  <a:pt x="280" y="444"/>
                </a:lnTo>
                <a:lnTo>
                  <a:pt x="282" y="428"/>
                </a:lnTo>
                <a:lnTo>
                  <a:pt x="286" y="398"/>
                </a:lnTo>
                <a:lnTo>
                  <a:pt x="278" y="368"/>
                </a:lnTo>
                <a:lnTo>
                  <a:pt x="262" y="338"/>
                </a:lnTo>
                <a:lnTo>
                  <a:pt x="258" y="324"/>
                </a:lnTo>
                <a:lnTo>
                  <a:pt x="262" y="312"/>
                </a:lnTo>
                <a:lnTo>
                  <a:pt x="264" y="312"/>
                </a:lnTo>
                <a:lnTo>
                  <a:pt x="262" y="312"/>
                </a:lnTo>
                <a:lnTo>
                  <a:pt x="262" y="308"/>
                </a:lnTo>
                <a:lnTo>
                  <a:pt x="260" y="298"/>
                </a:lnTo>
                <a:lnTo>
                  <a:pt x="256" y="288"/>
                </a:lnTo>
                <a:lnTo>
                  <a:pt x="262" y="278"/>
                </a:lnTo>
                <a:lnTo>
                  <a:pt x="266" y="262"/>
                </a:lnTo>
                <a:lnTo>
                  <a:pt x="266" y="248"/>
                </a:lnTo>
                <a:lnTo>
                  <a:pt x="264" y="232"/>
                </a:lnTo>
                <a:lnTo>
                  <a:pt x="274" y="226"/>
                </a:lnTo>
                <a:lnTo>
                  <a:pt x="276" y="224"/>
                </a:lnTo>
                <a:lnTo>
                  <a:pt x="274" y="218"/>
                </a:lnTo>
                <a:lnTo>
                  <a:pt x="276" y="212"/>
                </a:lnTo>
                <a:lnTo>
                  <a:pt x="290" y="204"/>
                </a:lnTo>
                <a:lnTo>
                  <a:pt x="298" y="186"/>
                </a:lnTo>
                <a:lnTo>
                  <a:pt x="304" y="186"/>
                </a:lnTo>
                <a:lnTo>
                  <a:pt x="298" y="206"/>
                </a:lnTo>
                <a:lnTo>
                  <a:pt x="302" y="220"/>
                </a:lnTo>
                <a:lnTo>
                  <a:pt x="308" y="220"/>
                </a:lnTo>
                <a:lnTo>
                  <a:pt x="312" y="212"/>
                </a:lnTo>
                <a:lnTo>
                  <a:pt x="316" y="200"/>
                </a:lnTo>
                <a:lnTo>
                  <a:pt x="312" y="180"/>
                </a:lnTo>
                <a:lnTo>
                  <a:pt x="312" y="176"/>
                </a:lnTo>
                <a:lnTo>
                  <a:pt x="318" y="172"/>
                </a:lnTo>
                <a:lnTo>
                  <a:pt x="328" y="164"/>
                </a:lnTo>
                <a:lnTo>
                  <a:pt x="336" y="164"/>
                </a:lnTo>
                <a:lnTo>
                  <a:pt x="340" y="160"/>
                </a:lnTo>
                <a:lnTo>
                  <a:pt x="328" y="158"/>
                </a:lnTo>
                <a:lnTo>
                  <a:pt x="326" y="148"/>
                </a:lnTo>
                <a:lnTo>
                  <a:pt x="328" y="144"/>
                </a:lnTo>
                <a:lnTo>
                  <a:pt x="334" y="136"/>
                </a:lnTo>
                <a:lnTo>
                  <a:pt x="334" y="132"/>
                </a:lnTo>
                <a:lnTo>
                  <a:pt x="348" y="128"/>
                </a:lnTo>
                <a:lnTo>
                  <a:pt x="366" y="136"/>
                </a:lnTo>
                <a:lnTo>
                  <a:pt x="372" y="134"/>
                </a:lnTo>
                <a:lnTo>
                  <a:pt x="382" y="136"/>
                </a:lnTo>
                <a:lnTo>
                  <a:pt x="386" y="142"/>
                </a:lnTo>
                <a:lnTo>
                  <a:pt x="388" y="148"/>
                </a:lnTo>
                <a:lnTo>
                  <a:pt x="400" y="146"/>
                </a:lnTo>
                <a:lnTo>
                  <a:pt x="410" y="154"/>
                </a:lnTo>
                <a:lnTo>
                  <a:pt x="414" y="150"/>
                </a:lnTo>
                <a:lnTo>
                  <a:pt x="422" y="156"/>
                </a:lnTo>
                <a:lnTo>
                  <a:pt x="426" y="156"/>
                </a:lnTo>
                <a:lnTo>
                  <a:pt x="428" y="158"/>
                </a:lnTo>
                <a:lnTo>
                  <a:pt x="434" y="162"/>
                </a:lnTo>
                <a:lnTo>
                  <a:pt x="432" y="162"/>
                </a:lnTo>
                <a:lnTo>
                  <a:pt x="434" y="166"/>
                </a:lnTo>
                <a:lnTo>
                  <a:pt x="442" y="176"/>
                </a:lnTo>
                <a:lnTo>
                  <a:pt x="432" y="180"/>
                </a:lnTo>
                <a:lnTo>
                  <a:pt x="434" y="182"/>
                </a:lnTo>
                <a:lnTo>
                  <a:pt x="432" y="186"/>
                </a:lnTo>
                <a:lnTo>
                  <a:pt x="434" y="192"/>
                </a:lnTo>
                <a:lnTo>
                  <a:pt x="444" y="196"/>
                </a:lnTo>
                <a:lnTo>
                  <a:pt x="446" y="208"/>
                </a:lnTo>
                <a:lnTo>
                  <a:pt x="446" y="224"/>
                </a:lnTo>
                <a:lnTo>
                  <a:pt x="446" y="240"/>
                </a:lnTo>
                <a:lnTo>
                  <a:pt x="438" y="250"/>
                </a:lnTo>
                <a:lnTo>
                  <a:pt x="434" y="256"/>
                </a:lnTo>
                <a:lnTo>
                  <a:pt x="434" y="266"/>
                </a:lnTo>
                <a:lnTo>
                  <a:pt x="430" y="272"/>
                </a:lnTo>
                <a:lnTo>
                  <a:pt x="418" y="278"/>
                </a:lnTo>
                <a:lnTo>
                  <a:pt x="416" y="282"/>
                </a:lnTo>
                <a:lnTo>
                  <a:pt x="418" y="300"/>
                </a:lnTo>
                <a:lnTo>
                  <a:pt x="434" y="308"/>
                </a:lnTo>
                <a:lnTo>
                  <a:pt x="438" y="308"/>
                </a:lnTo>
                <a:lnTo>
                  <a:pt x="444" y="296"/>
                </a:lnTo>
                <a:lnTo>
                  <a:pt x="446" y="296"/>
                </a:lnTo>
                <a:lnTo>
                  <a:pt x="446" y="294"/>
                </a:lnTo>
                <a:lnTo>
                  <a:pt x="450" y="284"/>
                </a:lnTo>
                <a:lnTo>
                  <a:pt x="454" y="276"/>
                </a:lnTo>
                <a:lnTo>
                  <a:pt x="476" y="262"/>
                </a:lnTo>
                <a:lnTo>
                  <a:pt x="486" y="264"/>
                </a:lnTo>
                <a:lnTo>
                  <a:pt x="490" y="268"/>
                </a:lnTo>
                <a:lnTo>
                  <a:pt x="500" y="282"/>
                </a:lnTo>
                <a:lnTo>
                  <a:pt x="502" y="288"/>
                </a:lnTo>
                <a:lnTo>
                  <a:pt x="514" y="332"/>
                </a:lnTo>
                <a:lnTo>
                  <a:pt x="522" y="352"/>
                </a:lnTo>
                <a:lnTo>
                  <a:pt x="520" y="358"/>
                </a:lnTo>
                <a:lnTo>
                  <a:pt x="520" y="370"/>
                </a:lnTo>
                <a:lnTo>
                  <a:pt x="520" y="382"/>
                </a:lnTo>
                <a:lnTo>
                  <a:pt x="510" y="382"/>
                </a:lnTo>
                <a:lnTo>
                  <a:pt x="510" y="378"/>
                </a:lnTo>
                <a:lnTo>
                  <a:pt x="506" y="378"/>
                </a:lnTo>
                <a:lnTo>
                  <a:pt x="500" y="384"/>
                </a:lnTo>
                <a:lnTo>
                  <a:pt x="502" y="384"/>
                </a:lnTo>
                <a:lnTo>
                  <a:pt x="498" y="394"/>
                </a:lnTo>
                <a:lnTo>
                  <a:pt x="500" y="400"/>
                </a:lnTo>
                <a:lnTo>
                  <a:pt x="498" y="406"/>
                </a:lnTo>
                <a:lnTo>
                  <a:pt x="486" y="416"/>
                </a:lnTo>
                <a:lnTo>
                  <a:pt x="484" y="430"/>
                </a:lnTo>
                <a:lnTo>
                  <a:pt x="484" y="438"/>
                </a:lnTo>
                <a:lnTo>
                  <a:pt x="470" y="466"/>
                </a:lnTo>
                <a:lnTo>
                  <a:pt x="450" y="468"/>
                </a:lnTo>
                <a:lnTo>
                  <a:pt x="444" y="470"/>
                </a:lnTo>
                <a:lnTo>
                  <a:pt x="414" y="476"/>
                </a:lnTo>
                <a:lnTo>
                  <a:pt x="412" y="476"/>
                </a:lnTo>
                <a:lnTo>
                  <a:pt x="386" y="480"/>
                </a:lnTo>
                <a:lnTo>
                  <a:pt x="384" y="474"/>
                </a:lnTo>
                <a:lnTo>
                  <a:pt x="382" y="474"/>
                </a:lnTo>
                <a:lnTo>
                  <a:pt x="358" y="478"/>
                </a:lnTo>
                <a:lnTo>
                  <a:pt x="352" y="478"/>
                </a:lnTo>
                <a:lnTo>
                  <a:pt x="328" y="480"/>
                </a:lnTo>
                <a:lnTo>
                  <a:pt x="320" y="480"/>
                </a:lnTo>
                <a:lnTo>
                  <a:pt x="304" y="482"/>
                </a:lnTo>
                <a:lnTo>
                  <a:pt x="292" y="484"/>
                </a:lnTo>
                <a:lnTo>
                  <a:pt x="274" y="488"/>
                </a:lnTo>
                <a:lnTo>
                  <a:pt x="256" y="488"/>
                </a:lnTo>
                <a:close/>
              </a:path>
            </a:pathLst>
          </a:custGeom>
          <a:solidFill>
            <a:srgbClr val="66FFFF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01" name="Rectangle 325"/>
          <p:cNvSpPr>
            <a:spLocks noChangeArrowheads="1"/>
          </p:cNvSpPr>
          <p:nvPr/>
        </p:nvSpPr>
        <p:spPr bwMode="auto">
          <a:xfrm>
            <a:off x="1409700" y="2703513"/>
            <a:ext cx="144463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 Narrow" pitchFamily="34" charset="0"/>
              </a:rPr>
              <a:t>CA</a:t>
            </a:r>
          </a:p>
        </p:txBody>
      </p:sp>
      <p:sp>
        <p:nvSpPr>
          <p:cNvPr id="2102" name="Rectangle 326"/>
          <p:cNvSpPr>
            <a:spLocks noChangeArrowheads="1"/>
          </p:cNvSpPr>
          <p:nvPr/>
        </p:nvSpPr>
        <p:spPr bwMode="auto">
          <a:xfrm>
            <a:off x="1535113" y="1598613"/>
            <a:ext cx="155575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 Narrow" pitchFamily="34" charset="0"/>
              </a:rPr>
              <a:t>OR</a:t>
            </a:r>
          </a:p>
        </p:txBody>
      </p:sp>
      <p:sp>
        <p:nvSpPr>
          <p:cNvPr id="2103" name="Rectangle 327"/>
          <p:cNvSpPr>
            <a:spLocks noChangeArrowheads="1"/>
          </p:cNvSpPr>
          <p:nvPr/>
        </p:nvSpPr>
        <p:spPr bwMode="auto">
          <a:xfrm>
            <a:off x="1782763" y="1074738"/>
            <a:ext cx="168275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 Narrow" pitchFamily="34" charset="0"/>
              </a:rPr>
              <a:t>WA</a:t>
            </a:r>
          </a:p>
        </p:txBody>
      </p:sp>
      <p:sp>
        <p:nvSpPr>
          <p:cNvPr id="2104" name="Rectangle 329"/>
          <p:cNvSpPr>
            <a:spLocks noChangeArrowheads="1"/>
          </p:cNvSpPr>
          <p:nvPr/>
        </p:nvSpPr>
        <p:spPr bwMode="auto">
          <a:xfrm>
            <a:off x="4116388" y="4122738"/>
            <a:ext cx="1333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TX</a:t>
            </a:r>
            <a:endParaRPr lang="en-US" altLang="en-US" sz="1000"/>
          </a:p>
        </p:txBody>
      </p:sp>
      <p:sp>
        <p:nvSpPr>
          <p:cNvPr id="2105" name="Rectangle 330"/>
          <p:cNvSpPr>
            <a:spLocks noChangeArrowheads="1"/>
          </p:cNvSpPr>
          <p:nvPr/>
        </p:nvSpPr>
        <p:spPr bwMode="auto">
          <a:xfrm>
            <a:off x="2519363" y="2593975"/>
            <a:ext cx="138112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UT</a:t>
            </a:r>
            <a:endParaRPr lang="en-US" altLang="en-US" sz="1000" dirty="0"/>
          </a:p>
        </p:txBody>
      </p:sp>
      <p:sp>
        <p:nvSpPr>
          <p:cNvPr id="2106" name="Rectangle 331"/>
          <p:cNvSpPr>
            <a:spLocks noChangeArrowheads="1"/>
          </p:cNvSpPr>
          <p:nvPr/>
        </p:nvSpPr>
        <p:spPr bwMode="auto">
          <a:xfrm>
            <a:off x="2998788" y="1347788"/>
            <a:ext cx="150812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MT</a:t>
            </a:r>
            <a:endParaRPr lang="en-US" altLang="en-US" sz="1000" dirty="0"/>
          </a:p>
        </p:txBody>
      </p:sp>
      <p:sp>
        <p:nvSpPr>
          <p:cNvPr id="2107" name="Rectangle 332"/>
          <p:cNvSpPr>
            <a:spLocks noChangeArrowheads="1"/>
          </p:cNvSpPr>
          <p:nvPr/>
        </p:nvSpPr>
        <p:spPr bwMode="auto">
          <a:xfrm>
            <a:off x="2398713" y="3359150"/>
            <a:ext cx="133350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AZ</a:t>
            </a:r>
            <a:endParaRPr lang="en-US" altLang="en-US" sz="1000" dirty="0"/>
          </a:p>
        </p:txBody>
      </p:sp>
      <p:sp>
        <p:nvSpPr>
          <p:cNvPr id="2108" name="Rectangle 333"/>
          <p:cNvSpPr>
            <a:spLocks noChangeArrowheads="1"/>
          </p:cNvSpPr>
          <p:nvPr/>
        </p:nvSpPr>
        <p:spPr bwMode="auto">
          <a:xfrm>
            <a:off x="2357438" y="1795463"/>
            <a:ext cx="103187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ID</a:t>
            </a:r>
            <a:endParaRPr lang="en-US" altLang="en-US" sz="1000" dirty="0"/>
          </a:p>
        </p:txBody>
      </p:sp>
      <p:sp>
        <p:nvSpPr>
          <p:cNvPr id="2109" name="Rectangle 334"/>
          <p:cNvSpPr>
            <a:spLocks noChangeArrowheads="1"/>
          </p:cNvSpPr>
          <p:nvPr/>
        </p:nvSpPr>
        <p:spPr bwMode="auto">
          <a:xfrm>
            <a:off x="1851025" y="2384425"/>
            <a:ext cx="144463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NV</a:t>
            </a:r>
            <a:endParaRPr lang="en-US" altLang="en-US" sz="1000" dirty="0"/>
          </a:p>
        </p:txBody>
      </p:sp>
      <p:sp>
        <p:nvSpPr>
          <p:cNvPr id="2110" name="Rectangle 335"/>
          <p:cNvSpPr>
            <a:spLocks noChangeArrowheads="1"/>
          </p:cNvSpPr>
          <p:nvPr/>
        </p:nvSpPr>
        <p:spPr bwMode="auto">
          <a:xfrm>
            <a:off x="4819650" y="2281238"/>
            <a:ext cx="98425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IA</a:t>
            </a:r>
            <a:endParaRPr lang="en-US" altLang="en-US" sz="1000"/>
          </a:p>
        </p:txBody>
      </p:sp>
      <p:sp>
        <p:nvSpPr>
          <p:cNvPr id="2111" name="Rectangle 336"/>
          <p:cNvSpPr>
            <a:spLocks noChangeArrowheads="1"/>
          </p:cNvSpPr>
          <p:nvPr/>
        </p:nvSpPr>
        <p:spPr bwMode="auto">
          <a:xfrm>
            <a:off x="3238500" y="2733675"/>
            <a:ext cx="155575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CO</a:t>
            </a:r>
            <a:endParaRPr lang="en-US" altLang="en-US" sz="1000" dirty="0"/>
          </a:p>
        </p:txBody>
      </p:sp>
      <p:sp>
        <p:nvSpPr>
          <p:cNvPr id="2112" name="Rectangle 337"/>
          <p:cNvSpPr>
            <a:spLocks noChangeArrowheads="1"/>
          </p:cNvSpPr>
          <p:nvPr/>
        </p:nvSpPr>
        <p:spPr bwMode="auto">
          <a:xfrm>
            <a:off x="4195763" y="2836863"/>
            <a:ext cx="139700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KS</a:t>
            </a:r>
            <a:endParaRPr lang="en-US" altLang="en-US" sz="1000" dirty="0"/>
          </a:p>
        </p:txBody>
      </p:sp>
      <p:sp>
        <p:nvSpPr>
          <p:cNvPr id="2113" name="Rectangle 338"/>
          <p:cNvSpPr>
            <a:spLocks noChangeArrowheads="1"/>
          </p:cNvSpPr>
          <p:nvPr/>
        </p:nvSpPr>
        <p:spPr bwMode="auto">
          <a:xfrm>
            <a:off x="3094038" y="2043113"/>
            <a:ext cx="168275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WY</a:t>
            </a:r>
            <a:endParaRPr lang="en-US" altLang="en-US" sz="1000" dirty="0"/>
          </a:p>
        </p:txBody>
      </p:sp>
      <p:sp>
        <p:nvSpPr>
          <p:cNvPr id="2114" name="Rectangle 339"/>
          <p:cNvSpPr>
            <a:spLocks noChangeArrowheads="1"/>
          </p:cNvSpPr>
          <p:nvPr/>
        </p:nvSpPr>
        <p:spPr bwMode="auto">
          <a:xfrm>
            <a:off x="3151188" y="3452813"/>
            <a:ext cx="161925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NM</a:t>
            </a:r>
            <a:endParaRPr lang="en-US" altLang="en-US" sz="1000" dirty="0"/>
          </a:p>
        </p:txBody>
      </p:sp>
      <p:sp>
        <p:nvSpPr>
          <p:cNvPr id="2115" name="Rectangle 340"/>
          <p:cNvSpPr>
            <a:spLocks noChangeArrowheads="1"/>
          </p:cNvSpPr>
          <p:nvPr/>
        </p:nvSpPr>
        <p:spPr bwMode="auto">
          <a:xfrm>
            <a:off x="4902200" y="2887663"/>
            <a:ext cx="168275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latin typeface="Arial Narrow" pitchFamily="34" charset="0"/>
              </a:rPr>
              <a:t>MO</a:t>
            </a:r>
          </a:p>
        </p:txBody>
      </p:sp>
      <p:sp>
        <p:nvSpPr>
          <p:cNvPr id="2116" name="Rectangle 341"/>
          <p:cNvSpPr>
            <a:spLocks noChangeArrowheads="1"/>
          </p:cNvSpPr>
          <p:nvPr/>
        </p:nvSpPr>
        <p:spPr bwMode="auto">
          <a:xfrm>
            <a:off x="4651375" y="1503363"/>
            <a:ext cx="1619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MN</a:t>
            </a:r>
            <a:endParaRPr lang="en-US" altLang="en-US" sz="1000"/>
          </a:p>
        </p:txBody>
      </p:sp>
      <p:sp>
        <p:nvSpPr>
          <p:cNvPr id="2117" name="Rectangle 342"/>
          <p:cNvSpPr>
            <a:spLocks noChangeArrowheads="1"/>
          </p:cNvSpPr>
          <p:nvPr/>
        </p:nvSpPr>
        <p:spPr bwMode="auto">
          <a:xfrm>
            <a:off x="4067175" y="2362200"/>
            <a:ext cx="144463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NE</a:t>
            </a:r>
            <a:endParaRPr lang="en-US" altLang="en-US" sz="1000"/>
          </a:p>
        </p:txBody>
      </p:sp>
      <p:sp>
        <p:nvSpPr>
          <p:cNvPr id="2118" name="Rectangle 343"/>
          <p:cNvSpPr>
            <a:spLocks noChangeArrowheads="1"/>
          </p:cNvSpPr>
          <p:nvPr/>
        </p:nvSpPr>
        <p:spPr bwMode="auto">
          <a:xfrm>
            <a:off x="4294188" y="3341688"/>
            <a:ext cx="150812" cy="1524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OK</a:t>
            </a:r>
            <a:endParaRPr lang="en-US" altLang="en-US" sz="1000" dirty="0"/>
          </a:p>
        </p:txBody>
      </p:sp>
      <p:sp>
        <p:nvSpPr>
          <p:cNvPr id="2119" name="Rectangle 344"/>
          <p:cNvSpPr>
            <a:spLocks noChangeArrowheads="1"/>
          </p:cNvSpPr>
          <p:nvPr/>
        </p:nvSpPr>
        <p:spPr bwMode="auto">
          <a:xfrm>
            <a:off x="3957638" y="1879600"/>
            <a:ext cx="144462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SD</a:t>
            </a:r>
            <a:endParaRPr lang="en-US" altLang="en-US" sz="1000"/>
          </a:p>
        </p:txBody>
      </p:sp>
      <p:sp>
        <p:nvSpPr>
          <p:cNvPr id="2120" name="Rectangle 345"/>
          <p:cNvSpPr>
            <a:spLocks noChangeArrowheads="1"/>
          </p:cNvSpPr>
          <p:nvPr/>
        </p:nvSpPr>
        <p:spPr bwMode="auto">
          <a:xfrm>
            <a:off x="4956175" y="3455988"/>
            <a:ext cx="144463" cy="1524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AR</a:t>
            </a:r>
            <a:endParaRPr lang="en-US" altLang="en-US" sz="1000" dirty="0"/>
          </a:p>
        </p:txBody>
      </p:sp>
      <p:sp>
        <p:nvSpPr>
          <p:cNvPr id="2121" name="Rectangle 346"/>
          <p:cNvSpPr>
            <a:spLocks noChangeArrowheads="1"/>
          </p:cNvSpPr>
          <p:nvPr/>
        </p:nvSpPr>
        <p:spPr bwMode="auto">
          <a:xfrm>
            <a:off x="3959225" y="1385888"/>
            <a:ext cx="149225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ND</a:t>
            </a:r>
            <a:endParaRPr lang="en-US" altLang="en-US" sz="1000"/>
          </a:p>
        </p:txBody>
      </p:sp>
      <p:sp>
        <p:nvSpPr>
          <p:cNvPr id="2122" name="Rectangle 347"/>
          <p:cNvSpPr>
            <a:spLocks noChangeArrowheads="1"/>
          </p:cNvSpPr>
          <p:nvPr/>
        </p:nvSpPr>
        <p:spPr bwMode="auto">
          <a:xfrm>
            <a:off x="4983163" y="4052888"/>
            <a:ext cx="127000" cy="1524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LA</a:t>
            </a:r>
            <a:endParaRPr lang="en-US" altLang="en-US" sz="1000" dirty="0"/>
          </a:p>
        </p:txBody>
      </p:sp>
      <p:sp>
        <p:nvSpPr>
          <p:cNvPr id="2123" name="Rectangle 348"/>
          <p:cNvSpPr>
            <a:spLocks noChangeArrowheads="1"/>
          </p:cNvSpPr>
          <p:nvPr/>
        </p:nvSpPr>
        <p:spPr bwMode="auto">
          <a:xfrm>
            <a:off x="5392738" y="2566988"/>
            <a:ext cx="85725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IL</a:t>
            </a:r>
            <a:endParaRPr lang="en-US" altLang="en-US" sz="1000"/>
          </a:p>
        </p:txBody>
      </p:sp>
      <p:sp>
        <p:nvSpPr>
          <p:cNvPr id="2124" name="Rectangle 349"/>
          <p:cNvSpPr>
            <a:spLocks noChangeArrowheads="1"/>
          </p:cNvSpPr>
          <p:nvPr/>
        </p:nvSpPr>
        <p:spPr bwMode="auto">
          <a:xfrm>
            <a:off x="6130925" y="2501900"/>
            <a:ext cx="15557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OH</a:t>
            </a:r>
            <a:endParaRPr lang="en-US" altLang="en-US" sz="1000"/>
          </a:p>
        </p:txBody>
      </p:sp>
      <p:sp>
        <p:nvSpPr>
          <p:cNvPr id="2125" name="Rectangle 350"/>
          <p:cNvSpPr>
            <a:spLocks noChangeArrowheads="1"/>
          </p:cNvSpPr>
          <p:nvPr/>
        </p:nvSpPr>
        <p:spPr bwMode="auto">
          <a:xfrm>
            <a:off x="6511925" y="4210050"/>
            <a:ext cx="12065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FL</a:t>
            </a:r>
            <a:endParaRPr lang="en-US" altLang="en-US" sz="1000"/>
          </a:p>
        </p:txBody>
      </p:sp>
      <p:sp>
        <p:nvSpPr>
          <p:cNvPr id="2126" name="Rectangle 351"/>
          <p:cNvSpPr>
            <a:spLocks noChangeArrowheads="1"/>
          </p:cNvSpPr>
          <p:nvPr/>
        </p:nvSpPr>
        <p:spPr bwMode="auto">
          <a:xfrm>
            <a:off x="6197600" y="3706813"/>
            <a:ext cx="15081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GA</a:t>
            </a:r>
            <a:endParaRPr lang="en-US" altLang="en-US" sz="1000"/>
          </a:p>
        </p:txBody>
      </p:sp>
      <p:sp>
        <p:nvSpPr>
          <p:cNvPr id="2127" name="Rectangle 352"/>
          <p:cNvSpPr>
            <a:spLocks noChangeArrowheads="1"/>
          </p:cNvSpPr>
          <p:nvPr/>
        </p:nvSpPr>
        <p:spPr bwMode="auto">
          <a:xfrm>
            <a:off x="5773738" y="3733800"/>
            <a:ext cx="127000" cy="1524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 Narrow" pitchFamily="34" charset="0"/>
              </a:rPr>
              <a:t>AL</a:t>
            </a:r>
          </a:p>
        </p:txBody>
      </p:sp>
      <p:sp>
        <p:nvSpPr>
          <p:cNvPr id="2128" name="Rectangle 353"/>
          <p:cNvSpPr>
            <a:spLocks noChangeArrowheads="1"/>
          </p:cNvSpPr>
          <p:nvPr/>
        </p:nvSpPr>
        <p:spPr bwMode="auto">
          <a:xfrm>
            <a:off x="5213350" y="1852613"/>
            <a:ext cx="127000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WI</a:t>
            </a:r>
            <a:endParaRPr lang="en-US" altLang="en-US" sz="1000"/>
          </a:p>
        </p:txBody>
      </p:sp>
      <p:sp>
        <p:nvSpPr>
          <p:cNvPr id="2129" name="Rectangle 354"/>
          <p:cNvSpPr>
            <a:spLocks noChangeArrowheads="1"/>
          </p:cNvSpPr>
          <p:nvPr/>
        </p:nvSpPr>
        <p:spPr bwMode="auto">
          <a:xfrm>
            <a:off x="6750050" y="2798763"/>
            <a:ext cx="1397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VA</a:t>
            </a:r>
            <a:endParaRPr lang="en-US" altLang="en-US" sz="1000" dirty="0"/>
          </a:p>
        </p:txBody>
      </p:sp>
      <p:sp>
        <p:nvSpPr>
          <p:cNvPr id="2130" name="Rectangle 355"/>
          <p:cNvSpPr>
            <a:spLocks noChangeArrowheads="1"/>
          </p:cNvSpPr>
          <p:nvPr/>
        </p:nvSpPr>
        <p:spPr bwMode="auto">
          <a:xfrm>
            <a:off x="5749925" y="2552700"/>
            <a:ext cx="103188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IN</a:t>
            </a:r>
            <a:endParaRPr lang="en-US" altLang="en-US" sz="1000"/>
          </a:p>
        </p:txBody>
      </p:sp>
      <p:sp>
        <p:nvSpPr>
          <p:cNvPr id="2131" name="Rectangle 356"/>
          <p:cNvSpPr>
            <a:spLocks noChangeArrowheads="1"/>
          </p:cNvSpPr>
          <p:nvPr/>
        </p:nvSpPr>
        <p:spPr bwMode="auto">
          <a:xfrm>
            <a:off x="5880100" y="2058988"/>
            <a:ext cx="115888" cy="152400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latin typeface="Arial Narrow" pitchFamily="34" charset="0"/>
              </a:rPr>
              <a:t>MI</a:t>
            </a:r>
          </a:p>
        </p:txBody>
      </p:sp>
      <p:sp>
        <p:nvSpPr>
          <p:cNvPr id="2132" name="Rectangle 357"/>
          <p:cNvSpPr>
            <a:spLocks noChangeArrowheads="1"/>
          </p:cNvSpPr>
          <p:nvPr/>
        </p:nvSpPr>
        <p:spPr bwMode="auto">
          <a:xfrm>
            <a:off x="5351463" y="3733800"/>
            <a:ext cx="157162" cy="1524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MS</a:t>
            </a:r>
            <a:endParaRPr lang="en-US" altLang="en-US" sz="1000" dirty="0"/>
          </a:p>
        </p:txBody>
      </p:sp>
      <p:sp>
        <p:nvSpPr>
          <p:cNvPr id="2133" name="Rectangle 358"/>
          <p:cNvSpPr>
            <a:spLocks noChangeArrowheads="1"/>
          </p:cNvSpPr>
          <p:nvPr/>
        </p:nvSpPr>
        <p:spPr bwMode="auto">
          <a:xfrm>
            <a:off x="5997575" y="2905125"/>
            <a:ext cx="139700" cy="1524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KY</a:t>
            </a:r>
            <a:endParaRPr lang="en-US" altLang="en-US" sz="1000" dirty="0"/>
          </a:p>
        </p:txBody>
      </p:sp>
      <p:sp>
        <p:nvSpPr>
          <p:cNvPr id="2134" name="Rectangle 359"/>
          <p:cNvSpPr>
            <a:spLocks noChangeArrowheads="1"/>
          </p:cNvSpPr>
          <p:nvPr/>
        </p:nvSpPr>
        <p:spPr bwMode="auto">
          <a:xfrm>
            <a:off x="5784850" y="3240088"/>
            <a:ext cx="138113" cy="152400"/>
          </a:xfrm>
          <a:prstGeom prst="rect">
            <a:avLst/>
          </a:prstGeom>
          <a:solidFill>
            <a:srgbClr val="FF99CC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TN</a:t>
            </a:r>
            <a:endParaRPr lang="en-US" altLang="en-US" sz="1000" dirty="0"/>
          </a:p>
        </p:txBody>
      </p:sp>
      <p:sp>
        <p:nvSpPr>
          <p:cNvPr id="2135" name="Rectangle 360"/>
          <p:cNvSpPr>
            <a:spLocks noChangeArrowheads="1"/>
          </p:cNvSpPr>
          <p:nvPr/>
        </p:nvSpPr>
        <p:spPr bwMode="auto">
          <a:xfrm>
            <a:off x="6761163" y="2247900"/>
            <a:ext cx="1397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PA</a:t>
            </a:r>
            <a:endParaRPr lang="en-US" altLang="en-US" sz="1000"/>
          </a:p>
        </p:txBody>
      </p:sp>
      <p:sp>
        <p:nvSpPr>
          <p:cNvPr id="2136" name="Rectangle 361"/>
          <p:cNvSpPr>
            <a:spLocks noChangeArrowheads="1"/>
          </p:cNvSpPr>
          <p:nvPr/>
        </p:nvSpPr>
        <p:spPr bwMode="auto">
          <a:xfrm>
            <a:off x="7316788" y="2365375"/>
            <a:ext cx="101600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NJ</a:t>
            </a:r>
            <a:endParaRPr lang="en-US" altLang="en-US" sz="800"/>
          </a:p>
        </p:txBody>
      </p:sp>
      <p:sp>
        <p:nvSpPr>
          <p:cNvPr id="2137" name="Rectangle 362"/>
          <p:cNvSpPr>
            <a:spLocks noChangeArrowheads="1"/>
          </p:cNvSpPr>
          <p:nvPr/>
        </p:nvSpPr>
        <p:spPr bwMode="auto">
          <a:xfrm>
            <a:off x="7546975" y="1301750"/>
            <a:ext cx="157163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ME</a:t>
            </a:r>
            <a:endParaRPr lang="en-US" altLang="en-US" sz="1000" dirty="0"/>
          </a:p>
        </p:txBody>
      </p:sp>
      <p:sp>
        <p:nvSpPr>
          <p:cNvPr id="2138" name="Rectangle 363"/>
          <p:cNvSpPr>
            <a:spLocks noChangeArrowheads="1"/>
          </p:cNvSpPr>
          <p:nvPr/>
        </p:nvSpPr>
        <p:spPr bwMode="auto">
          <a:xfrm>
            <a:off x="6992938" y="1814513"/>
            <a:ext cx="144462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NY</a:t>
            </a:r>
            <a:endParaRPr lang="en-US" altLang="en-US" sz="1000" dirty="0"/>
          </a:p>
        </p:txBody>
      </p:sp>
      <p:sp>
        <p:nvSpPr>
          <p:cNvPr id="2139" name="Rectangle 364"/>
          <p:cNvSpPr>
            <a:spLocks noChangeArrowheads="1"/>
          </p:cNvSpPr>
          <p:nvPr/>
        </p:nvSpPr>
        <p:spPr bwMode="auto">
          <a:xfrm>
            <a:off x="7229475" y="1552575"/>
            <a:ext cx="106363" cy="1222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 Narrow" pitchFamily="34" charset="0"/>
              </a:rPr>
              <a:t>VT</a:t>
            </a:r>
            <a:endParaRPr lang="en-US" altLang="en-US" sz="800" dirty="0"/>
          </a:p>
        </p:txBody>
      </p:sp>
      <p:sp>
        <p:nvSpPr>
          <p:cNvPr id="2140" name="Rectangle 365"/>
          <p:cNvSpPr>
            <a:spLocks noChangeArrowheads="1"/>
          </p:cNvSpPr>
          <p:nvPr/>
        </p:nvSpPr>
        <p:spPr bwMode="auto">
          <a:xfrm>
            <a:off x="7254875" y="2681288"/>
            <a:ext cx="130175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 Narrow" pitchFamily="34" charset="0"/>
              </a:rPr>
              <a:t>MD</a:t>
            </a:r>
            <a:endParaRPr lang="en-US" altLang="en-US" sz="800" dirty="0"/>
          </a:p>
        </p:txBody>
      </p:sp>
      <p:sp>
        <p:nvSpPr>
          <p:cNvPr id="2141" name="Rectangle 366"/>
          <p:cNvSpPr>
            <a:spLocks noChangeArrowheads="1"/>
          </p:cNvSpPr>
          <p:nvPr/>
        </p:nvSpPr>
        <p:spPr bwMode="auto">
          <a:xfrm>
            <a:off x="7380288" y="1727200"/>
            <a:ext cx="120650" cy="122238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 Narrow" pitchFamily="34" charset="0"/>
              </a:rPr>
              <a:t>NH</a:t>
            </a:r>
            <a:endParaRPr lang="en-US" altLang="en-US" sz="800" dirty="0"/>
          </a:p>
        </p:txBody>
      </p:sp>
      <p:sp>
        <p:nvSpPr>
          <p:cNvPr id="2142" name="Rectangle 367"/>
          <p:cNvSpPr>
            <a:spLocks noChangeArrowheads="1"/>
          </p:cNvSpPr>
          <p:nvPr/>
        </p:nvSpPr>
        <p:spPr bwMode="auto">
          <a:xfrm>
            <a:off x="7259638" y="2555875"/>
            <a:ext cx="115887" cy="122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solidFill>
                  <a:srgbClr val="000000"/>
                </a:solidFill>
                <a:latin typeface="Arial Narrow" pitchFamily="34" charset="0"/>
              </a:rPr>
              <a:t>DE</a:t>
            </a:r>
            <a:endParaRPr lang="en-US" altLang="en-US" sz="800" dirty="0"/>
          </a:p>
        </p:txBody>
      </p:sp>
      <p:sp>
        <p:nvSpPr>
          <p:cNvPr id="2143" name="Rectangle 368"/>
          <p:cNvSpPr>
            <a:spLocks noChangeArrowheads="1"/>
          </p:cNvSpPr>
          <p:nvPr/>
        </p:nvSpPr>
        <p:spPr bwMode="auto">
          <a:xfrm>
            <a:off x="7431088" y="1874838"/>
            <a:ext cx="125412" cy="122237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 dirty="0">
                <a:latin typeface="Arial Narrow" pitchFamily="34" charset="0"/>
              </a:rPr>
              <a:t>MA</a:t>
            </a:r>
          </a:p>
        </p:txBody>
      </p:sp>
      <p:sp>
        <p:nvSpPr>
          <p:cNvPr id="2144" name="Rectangle 369"/>
          <p:cNvSpPr>
            <a:spLocks noChangeArrowheads="1"/>
          </p:cNvSpPr>
          <p:nvPr/>
        </p:nvSpPr>
        <p:spPr bwMode="auto">
          <a:xfrm>
            <a:off x="7597775" y="2049463"/>
            <a:ext cx="84138" cy="122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800">
                <a:solidFill>
                  <a:srgbClr val="000000"/>
                </a:solidFill>
                <a:latin typeface="Arial Narrow" pitchFamily="34" charset="0"/>
              </a:rPr>
              <a:t>RI</a:t>
            </a:r>
            <a:endParaRPr lang="en-US" altLang="en-US" sz="800"/>
          </a:p>
        </p:txBody>
      </p:sp>
      <p:sp>
        <p:nvSpPr>
          <p:cNvPr id="2145" name="Rectangle 370"/>
          <p:cNvSpPr>
            <a:spLocks noChangeArrowheads="1"/>
          </p:cNvSpPr>
          <p:nvPr/>
        </p:nvSpPr>
        <p:spPr bwMode="auto">
          <a:xfrm>
            <a:off x="6684963" y="3140075"/>
            <a:ext cx="149225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NC</a:t>
            </a:r>
            <a:endParaRPr lang="en-US" altLang="en-US" sz="1000"/>
          </a:p>
        </p:txBody>
      </p:sp>
      <p:sp>
        <p:nvSpPr>
          <p:cNvPr id="2146" name="Rectangle 371"/>
          <p:cNvSpPr>
            <a:spLocks noChangeArrowheads="1"/>
          </p:cNvSpPr>
          <p:nvPr/>
        </p:nvSpPr>
        <p:spPr bwMode="auto">
          <a:xfrm>
            <a:off x="6578600" y="3470275"/>
            <a:ext cx="144463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SC</a:t>
            </a:r>
            <a:endParaRPr lang="en-US" altLang="en-US" sz="1000" dirty="0"/>
          </a:p>
        </p:txBody>
      </p:sp>
      <p:sp>
        <p:nvSpPr>
          <p:cNvPr id="2147" name="Rectangle 372"/>
          <p:cNvSpPr>
            <a:spLocks noChangeArrowheads="1"/>
          </p:cNvSpPr>
          <p:nvPr/>
        </p:nvSpPr>
        <p:spPr bwMode="auto">
          <a:xfrm>
            <a:off x="6403975" y="2730500"/>
            <a:ext cx="168275" cy="1524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Arial Narrow" pitchFamily="34" charset="0"/>
              </a:rPr>
              <a:t>WV</a:t>
            </a:r>
            <a:endParaRPr lang="en-US" altLang="en-US" sz="1000" dirty="0"/>
          </a:p>
        </p:txBody>
      </p:sp>
      <p:grpSp>
        <p:nvGrpSpPr>
          <p:cNvPr id="2148" name="Group 374"/>
          <p:cNvGrpSpPr>
            <a:grpSpLocks/>
          </p:cNvGrpSpPr>
          <p:nvPr/>
        </p:nvGrpSpPr>
        <p:grpSpPr bwMode="auto">
          <a:xfrm>
            <a:off x="7415213" y="2144713"/>
            <a:ext cx="141287" cy="131762"/>
            <a:chOff x="4750" y="2307"/>
            <a:chExt cx="74" cy="69"/>
          </a:xfrm>
        </p:grpSpPr>
        <p:sp>
          <p:nvSpPr>
            <p:cNvPr id="2167" name="Rectangle 375"/>
            <p:cNvSpPr>
              <a:spLocks noChangeArrowheads="1"/>
            </p:cNvSpPr>
            <p:nvPr/>
          </p:nvSpPr>
          <p:spPr bwMode="auto">
            <a:xfrm>
              <a:off x="4750" y="2312"/>
              <a:ext cx="74" cy="6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168" name="Rectangle 376"/>
            <p:cNvSpPr>
              <a:spLocks noChangeArrowheads="1"/>
            </p:cNvSpPr>
            <p:nvPr/>
          </p:nvSpPr>
          <p:spPr bwMode="auto">
            <a:xfrm>
              <a:off x="4752" y="2307"/>
              <a:ext cx="58" cy="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>
              <a:lvl1pPr algn="l"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800">
                  <a:solidFill>
                    <a:srgbClr val="000000"/>
                  </a:solidFill>
                  <a:latin typeface="Arial Narrow" pitchFamily="34" charset="0"/>
                </a:rPr>
                <a:t>CT</a:t>
              </a:r>
              <a:endParaRPr lang="en-US" altLang="en-US" sz="800"/>
            </a:p>
          </p:txBody>
        </p:sp>
      </p:grpSp>
      <p:sp>
        <p:nvSpPr>
          <p:cNvPr id="2149" name="Text Box 382"/>
          <p:cNvSpPr txBox="1">
            <a:spLocks noChangeArrowheads="1"/>
          </p:cNvSpPr>
          <p:nvPr/>
        </p:nvSpPr>
        <p:spPr bwMode="auto">
          <a:xfrm>
            <a:off x="2079625" y="279400"/>
            <a:ext cx="5483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latin typeface="Arial" charset="0"/>
              </a:rPr>
              <a:t>CUSTOMER SERVICE TERRITORIES</a:t>
            </a:r>
          </a:p>
        </p:txBody>
      </p:sp>
      <p:sp>
        <p:nvSpPr>
          <p:cNvPr id="2150" name="Rectangle 386"/>
          <p:cNvSpPr>
            <a:spLocks noChangeArrowheads="1"/>
          </p:cNvSpPr>
          <p:nvPr/>
        </p:nvSpPr>
        <p:spPr bwMode="auto">
          <a:xfrm>
            <a:off x="371594" y="5548216"/>
            <a:ext cx="212725" cy="212725"/>
          </a:xfrm>
          <a:prstGeom prst="rect">
            <a:avLst/>
          </a:prstGeom>
          <a:solidFill>
            <a:srgbClr val="FF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" name="Rectangle 389"/>
          <p:cNvSpPr>
            <a:spLocks noChangeArrowheads="1"/>
          </p:cNvSpPr>
          <p:nvPr/>
        </p:nvSpPr>
        <p:spPr bwMode="auto">
          <a:xfrm>
            <a:off x="372014" y="5278319"/>
            <a:ext cx="212725" cy="212725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3" name="Rectangle 390"/>
          <p:cNvSpPr>
            <a:spLocks noChangeArrowheads="1"/>
          </p:cNvSpPr>
          <p:nvPr/>
        </p:nvSpPr>
        <p:spPr bwMode="auto">
          <a:xfrm>
            <a:off x="373248" y="5020257"/>
            <a:ext cx="212725" cy="212725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4" name="Text Box 391"/>
          <p:cNvSpPr txBox="1">
            <a:spLocks noChangeArrowheads="1"/>
          </p:cNvSpPr>
          <p:nvPr/>
        </p:nvSpPr>
        <p:spPr bwMode="auto">
          <a:xfrm>
            <a:off x="556259" y="5535390"/>
            <a:ext cx="607631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Arial" charset="0"/>
              </a:rPr>
              <a:t>Maggie Barker - x6042, mbarker@smalltubeproducts.com</a:t>
            </a:r>
          </a:p>
        </p:txBody>
      </p:sp>
      <p:sp>
        <p:nvSpPr>
          <p:cNvPr id="2156" name="Text Box 394"/>
          <p:cNvSpPr txBox="1">
            <a:spLocks noChangeArrowheads="1"/>
          </p:cNvSpPr>
          <p:nvPr/>
        </p:nvSpPr>
        <p:spPr bwMode="auto">
          <a:xfrm>
            <a:off x="556259" y="5276454"/>
            <a:ext cx="52698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Arial" charset="0"/>
              </a:rPr>
              <a:t>Kelly Otto - x6044, kotto@smalltubeproducts.com</a:t>
            </a:r>
          </a:p>
        </p:txBody>
      </p:sp>
      <p:sp>
        <p:nvSpPr>
          <p:cNvPr id="2157" name="Text Box 395"/>
          <p:cNvSpPr txBox="1">
            <a:spLocks noChangeArrowheads="1"/>
          </p:cNvSpPr>
          <p:nvPr/>
        </p:nvSpPr>
        <p:spPr bwMode="auto">
          <a:xfrm>
            <a:off x="565785" y="5020185"/>
            <a:ext cx="64350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Arial" charset="0"/>
              </a:rPr>
              <a:t>Sherry Ross – International - x6047, sross@smalltubeproducts.com</a:t>
            </a:r>
          </a:p>
        </p:txBody>
      </p:sp>
      <p:sp>
        <p:nvSpPr>
          <p:cNvPr id="2158" name="Text Box 396"/>
          <p:cNvSpPr txBox="1">
            <a:spLocks noChangeArrowheads="1"/>
          </p:cNvSpPr>
          <p:nvPr/>
        </p:nvSpPr>
        <p:spPr bwMode="auto">
          <a:xfrm>
            <a:off x="2149475" y="4168775"/>
            <a:ext cx="8731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>
                <a:latin typeface="Arial" charset="0"/>
              </a:rPr>
              <a:t>Mexico</a:t>
            </a:r>
          </a:p>
        </p:txBody>
      </p:sp>
      <p:sp>
        <p:nvSpPr>
          <p:cNvPr id="2159" name="Text Box 397"/>
          <p:cNvSpPr txBox="1">
            <a:spLocks noChangeArrowheads="1"/>
          </p:cNvSpPr>
          <p:nvPr/>
        </p:nvSpPr>
        <p:spPr bwMode="auto">
          <a:xfrm>
            <a:off x="5262563" y="879475"/>
            <a:ext cx="915987" cy="336550"/>
          </a:xfrm>
          <a:prstGeom prst="rect">
            <a:avLst/>
          </a:prstGeom>
          <a:solidFill>
            <a:srgbClr val="66FFFF"/>
          </a:solidFill>
          <a:ln>
            <a:noFill/>
          </a:ln>
          <a:effectLst/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" charset="0"/>
              </a:rPr>
              <a:t>Canada</a:t>
            </a:r>
          </a:p>
        </p:txBody>
      </p:sp>
      <p:sp>
        <p:nvSpPr>
          <p:cNvPr id="2160" name="Text Box 400"/>
          <p:cNvSpPr txBox="1">
            <a:spLocks noChangeArrowheads="1"/>
          </p:cNvSpPr>
          <p:nvPr/>
        </p:nvSpPr>
        <p:spPr bwMode="auto">
          <a:xfrm>
            <a:off x="289878" y="4656455"/>
            <a:ext cx="14271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600" b="1" dirty="0">
                <a:latin typeface="Arial" charset="0"/>
              </a:rPr>
              <a:t>Dial 814-693-</a:t>
            </a:r>
          </a:p>
        </p:txBody>
      </p:sp>
      <p:sp>
        <p:nvSpPr>
          <p:cNvPr id="2161" name="Rectangle 401"/>
          <p:cNvSpPr>
            <a:spLocks noChangeArrowheads="1"/>
          </p:cNvSpPr>
          <p:nvPr/>
        </p:nvSpPr>
        <p:spPr bwMode="auto">
          <a:xfrm>
            <a:off x="368484" y="5808650"/>
            <a:ext cx="212725" cy="212725"/>
          </a:xfrm>
          <a:prstGeom prst="rect">
            <a:avLst/>
          </a:prstGeom>
          <a:solidFill>
            <a:srgbClr val="00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63" name="Freeform 407"/>
          <p:cNvSpPr>
            <a:spLocks/>
          </p:cNvSpPr>
          <p:nvPr/>
        </p:nvSpPr>
        <p:spPr bwMode="auto">
          <a:xfrm>
            <a:off x="4446588" y="1169988"/>
            <a:ext cx="855662" cy="971550"/>
          </a:xfrm>
          <a:custGeom>
            <a:avLst/>
            <a:gdLst>
              <a:gd name="T0" fmla="*/ 932823698 w 450"/>
              <a:gd name="T1" fmla="*/ 1821969347 h 512"/>
              <a:gd name="T2" fmla="*/ 658038304 w 450"/>
              <a:gd name="T3" fmla="*/ 1829170582 h 512"/>
              <a:gd name="T4" fmla="*/ 376021617 w 450"/>
              <a:gd name="T5" fmla="*/ 1843573052 h 512"/>
              <a:gd name="T6" fmla="*/ 151855286 w 450"/>
              <a:gd name="T7" fmla="*/ 1620327181 h 512"/>
              <a:gd name="T8" fmla="*/ 159086581 w 450"/>
              <a:gd name="T9" fmla="*/ 1281859654 h 512"/>
              <a:gd name="T10" fmla="*/ 101236223 w 450"/>
              <a:gd name="T11" fmla="*/ 1245851583 h 512"/>
              <a:gd name="T12" fmla="*/ 72311045 w 450"/>
              <a:gd name="T13" fmla="*/ 1166636101 h 512"/>
              <a:gd name="T14" fmla="*/ 130161402 w 450"/>
              <a:gd name="T15" fmla="*/ 1073016253 h 512"/>
              <a:gd name="T16" fmla="*/ 122930107 w 450"/>
              <a:gd name="T17" fmla="*/ 986599537 h 512"/>
              <a:gd name="T18" fmla="*/ 108467518 w 450"/>
              <a:gd name="T19" fmla="*/ 928987761 h 512"/>
              <a:gd name="T20" fmla="*/ 79542340 w 450"/>
              <a:gd name="T21" fmla="*/ 864174749 h 512"/>
              <a:gd name="T22" fmla="*/ 94004929 w 450"/>
              <a:gd name="T23" fmla="*/ 792160503 h 512"/>
              <a:gd name="T24" fmla="*/ 79542340 w 450"/>
              <a:gd name="T25" fmla="*/ 756152431 h 512"/>
              <a:gd name="T26" fmla="*/ 79542340 w 450"/>
              <a:gd name="T27" fmla="*/ 712945022 h 512"/>
              <a:gd name="T28" fmla="*/ 72311045 w 450"/>
              <a:gd name="T29" fmla="*/ 655333246 h 512"/>
              <a:gd name="T30" fmla="*/ 72311045 w 450"/>
              <a:gd name="T31" fmla="*/ 612123939 h 512"/>
              <a:gd name="T32" fmla="*/ 72311045 w 450"/>
              <a:gd name="T33" fmla="*/ 583317102 h 512"/>
              <a:gd name="T34" fmla="*/ 57850357 w 450"/>
              <a:gd name="T35" fmla="*/ 518504091 h 512"/>
              <a:gd name="T36" fmla="*/ 43387768 w 450"/>
              <a:gd name="T37" fmla="*/ 453691079 h 512"/>
              <a:gd name="T38" fmla="*/ 14462589 w 450"/>
              <a:gd name="T39" fmla="*/ 396079303 h 512"/>
              <a:gd name="T40" fmla="*/ 21693884 w 450"/>
              <a:gd name="T41" fmla="*/ 367274363 h 512"/>
              <a:gd name="T42" fmla="*/ 21693884 w 450"/>
              <a:gd name="T43" fmla="*/ 345670659 h 512"/>
              <a:gd name="T44" fmla="*/ 14462589 w 450"/>
              <a:gd name="T45" fmla="*/ 331266292 h 512"/>
              <a:gd name="T46" fmla="*/ 14462589 w 450"/>
              <a:gd name="T47" fmla="*/ 309662587 h 512"/>
              <a:gd name="T48" fmla="*/ 7231295 w 450"/>
              <a:gd name="T49" fmla="*/ 259252045 h 512"/>
              <a:gd name="T50" fmla="*/ 14462589 w 450"/>
              <a:gd name="T51" fmla="*/ 230447106 h 512"/>
              <a:gd name="T52" fmla="*/ 14462589 w 450"/>
              <a:gd name="T53" fmla="*/ 208841504 h 512"/>
              <a:gd name="T54" fmla="*/ 7231295 w 450"/>
              <a:gd name="T55" fmla="*/ 165634095 h 512"/>
              <a:gd name="T56" fmla="*/ 404946795 w 450"/>
              <a:gd name="T57" fmla="*/ 115223553 h 512"/>
              <a:gd name="T58" fmla="*/ 535108197 w 450"/>
              <a:gd name="T59" fmla="*/ 187237799 h 512"/>
              <a:gd name="T60" fmla="*/ 708655465 w 450"/>
              <a:gd name="T61" fmla="*/ 230447106 h 512"/>
              <a:gd name="T62" fmla="*/ 788199706 w 450"/>
              <a:gd name="T63" fmla="*/ 237648341 h 512"/>
              <a:gd name="T64" fmla="*/ 968978269 w 450"/>
              <a:gd name="T65" fmla="*/ 244849576 h 512"/>
              <a:gd name="T66" fmla="*/ 997903448 w 450"/>
              <a:gd name="T67" fmla="*/ 288058882 h 512"/>
              <a:gd name="T68" fmla="*/ 1041291216 w 450"/>
              <a:gd name="T69" fmla="*/ 309662587 h 512"/>
              <a:gd name="T70" fmla="*/ 1164221323 w 450"/>
              <a:gd name="T71" fmla="*/ 345670659 h 512"/>
              <a:gd name="T72" fmla="*/ 1308845314 w 450"/>
              <a:gd name="T73" fmla="*/ 338469424 h 512"/>
              <a:gd name="T74" fmla="*/ 1496855172 w 450"/>
              <a:gd name="T75" fmla="*/ 352871894 h 512"/>
              <a:gd name="T76" fmla="*/ 1627016574 w 450"/>
              <a:gd name="T77" fmla="*/ 381676833 h 512"/>
              <a:gd name="T78" fmla="*/ 1323306002 w 450"/>
              <a:gd name="T79" fmla="*/ 568914632 h 512"/>
              <a:gd name="T80" fmla="*/ 1055753805 w 450"/>
              <a:gd name="T81" fmla="*/ 828166678 h 512"/>
              <a:gd name="T82" fmla="*/ 1055753805 w 450"/>
              <a:gd name="T83" fmla="*/ 1022607609 h 512"/>
              <a:gd name="T84" fmla="*/ 1012366037 w 450"/>
              <a:gd name="T85" fmla="*/ 1044211314 h 512"/>
              <a:gd name="T86" fmla="*/ 968978269 w 450"/>
              <a:gd name="T87" fmla="*/ 1094621855 h 512"/>
              <a:gd name="T88" fmla="*/ 940053091 w 450"/>
              <a:gd name="T89" fmla="*/ 1173837336 h 512"/>
              <a:gd name="T90" fmla="*/ 997903448 w 450"/>
              <a:gd name="T91" fmla="*/ 1217046643 h 512"/>
              <a:gd name="T92" fmla="*/ 976209564 w 450"/>
              <a:gd name="T93" fmla="*/ 1296262124 h 512"/>
              <a:gd name="T94" fmla="*/ 976209564 w 450"/>
              <a:gd name="T95" fmla="*/ 1353873901 h 512"/>
              <a:gd name="T96" fmla="*/ 976209564 w 450"/>
              <a:gd name="T97" fmla="*/ 1411485677 h 512"/>
              <a:gd name="T98" fmla="*/ 1034059921 w 450"/>
              <a:gd name="T99" fmla="*/ 1483499923 h 512"/>
              <a:gd name="T100" fmla="*/ 1106370966 w 450"/>
              <a:gd name="T101" fmla="*/ 1526709230 h 512"/>
              <a:gd name="T102" fmla="*/ 1171452618 w 450"/>
              <a:gd name="T103" fmla="*/ 1577119772 h 512"/>
              <a:gd name="T104" fmla="*/ 1250994957 w 450"/>
              <a:gd name="T105" fmla="*/ 1641932783 h 512"/>
              <a:gd name="T106" fmla="*/ 1316074707 w 450"/>
              <a:gd name="T107" fmla="*/ 1699544559 h 512"/>
              <a:gd name="T108" fmla="*/ 1330537297 w 450"/>
              <a:gd name="T109" fmla="*/ 1793162510 h 512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</a:gdLst>
            <a:ahLst/>
            <a:cxnLst>
              <a:cxn ang="T110">
                <a:pos x="T0" y="T1"/>
              </a:cxn>
              <a:cxn ang="T111">
                <a:pos x="T2" y="T3"/>
              </a:cxn>
              <a:cxn ang="T112">
                <a:pos x="T4" y="T5"/>
              </a:cxn>
              <a:cxn ang="T113">
                <a:pos x="T6" y="T7"/>
              </a:cxn>
              <a:cxn ang="T114">
                <a:pos x="T8" y="T9"/>
              </a:cxn>
              <a:cxn ang="T115">
                <a:pos x="T10" y="T11"/>
              </a:cxn>
              <a:cxn ang="T116">
                <a:pos x="T12" y="T13"/>
              </a:cxn>
              <a:cxn ang="T117">
                <a:pos x="T14" y="T15"/>
              </a:cxn>
              <a:cxn ang="T118">
                <a:pos x="T16" y="T17"/>
              </a:cxn>
              <a:cxn ang="T119">
                <a:pos x="T18" y="T19"/>
              </a:cxn>
              <a:cxn ang="T120">
                <a:pos x="T20" y="T21"/>
              </a:cxn>
              <a:cxn ang="T121">
                <a:pos x="T22" y="T23"/>
              </a:cxn>
              <a:cxn ang="T122">
                <a:pos x="T24" y="T25"/>
              </a:cxn>
              <a:cxn ang="T123">
                <a:pos x="T26" y="T27"/>
              </a:cxn>
              <a:cxn ang="T124">
                <a:pos x="T28" y="T29"/>
              </a:cxn>
              <a:cxn ang="T125">
                <a:pos x="T30" y="T31"/>
              </a:cxn>
              <a:cxn ang="T126">
                <a:pos x="T32" y="T33"/>
              </a:cxn>
              <a:cxn ang="T127">
                <a:pos x="T34" y="T35"/>
              </a:cxn>
              <a:cxn ang="T128">
                <a:pos x="T36" y="T37"/>
              </a:cxn>
              <a:cxn ang="T129">
                <a:pos x="T38" y="T39"/>
              </a:cxn>
              <a:cxn ang="T130">
                <a:pos x="T40" y="T41"/>
              </a:cxn>
              <a:cxn ang="T131">
                <a:pos x="T42" y="T43"/>
              </a:cxn>
              <a:cxn ang="T132">
                <a:pos x="T44" y="T45"/>
              </a:cxn>
              <a:cxn ang="T133">
                <a:pos x="T46" y="T47"/>
              </a:cxn>
              <a:cxn ang="T134">
                <a:pos x="T48" y="T49"/>
              </a:cxn>
              <a:cxn ang="T135">
                <a:pos x="T50" y="T51"/>
              </a:cxn>
              <a:cxn ang="T136">
                <a:pos x="T52" y="T53"/>
              </a:cxn>
              <a:cxn ang="T137">
                <a:pos x="T54" y="T55"/>
              </a:cxn>
              <a:cxn ang="T138">
                <a:pos x="T56" y="T57"/>
              </a:cxn>
              <a:cxn ang="T139">
                <a:pos x="T58" y="T59"/>
              </a:cxn>
              <a:cxn ang="T140">
                <a:pos x="T60" y="T61"/>
              </a:cxn>
              <a:cxn ang="T141">
                <a:pos x="T62" y="T63"/>
              </a:cxn>
              <a:cxn ang="T142">
                <a:pos x="T64" y="T65"/>
              </a:cxn>
              <a:cxn ang="T143">
                <a:pos x="T66" y="T67"/>
              </a:cxn>
              <a:cxn ang="T144">
                <a:pos x="T68" y="T69"/>
              </a:cxn>
              <a:cxn ang="T145">
                <a:pos x="T70" y="T71"/>
              </a:cxn>
              <a:cxn ang="T146">
                <a:pos x="T72" y="T73"/>
              </a:cxn>
              <a:cxn ang="T147">
                <a:pos x="T74" y="T75"/>
              </a:cxn>
              <a:cxn ang="T148">
                <a:pos x="T76" y="T77"/>
              </a:cxn>
              <a:cxn ang="T149">
                <a:pos x="T78" y="T79"/>
              </a:cxn>
              <a:cxn ang="T150">
                <a:pos x="T80" y="T81"/>
              </a:cxn>
              <a:cxn ang="T151">
                <a:pos x="T82" y="T83"/>
              </a:cxn>
              <a:cxn ang="T152">
                <a:pos x="T84" y="T85"/>
              </a:cxn>
              <a:cxn ang="T153">
                <a:pos x="T86" y="T87"/>
              </a:cxn>
              <a:cxn ang="T154">
                <a:pos x="T88" y="T89"/>
              </a:cxn>
              <a:cxn ang="T155">
                <a:pos x="T90" y="T91"/>
              </a:cxn>
              <a:cxn ang="T156">
                <a:pos x="T92" y="T93"/>
              </a:cxn>
              <a:cxn ang="T157">
                <a:pos x="T94" y="T95"/>
              </a:cxn>
              <a:cxn ang="T158">
                <a:pos x="T96" y="T97"/>
              </a:cxn>
              <a:cxn ang="T159">
                <a:pos x="T98" y="T99"/>
              </a:cxn>
              <a:cxn ang="T160">
                <a:pos x="T100" y="T101"/>
              </a:cxn>
              <a:cxn ang="T161">
                <a:pos x="T102" y="T103"/>
              </a:cxn>
              <a:cxn ang="T162">
                <a:pos x="T104" y="T105"/>
              </a:cxn>
              <a:cxn ang="T163">
                <a:pos x="T106" y="T107"/>
              </a:cxn>
              <a:cxn ang="T164">
                <a:pos x="T108" y="T109"/>
              </a:cxn>
            </a:cxnLst>
            <a:rect l="0" t="0" r="r" b="b"/>
            <a:pathLst>
              <a:path w="450" h="512">
                <a:moveTo>
                  <a:pt x="338" y="504"/>
                </a:moveTo>
                <a:lnTo>
                  <a:pt x="318" y="504"/>
                </a:lnTo>
                <a:lnTo>
                  <a:pt x="292" y="506"/>
                </a:lnTo>
                <a:lnTo>
                  <a:pt x="288" y="506"/>
                </a:lnTo>
                <a:lnTo>
                  <a:pt x="258" y="506"/>
                </a:lnTo>
                <a:lnTo>
                  <a:pt x="256" y="506"/>
                </a:lnTo>
                <a:lnTo>
                  <a:pt x="228" y="508"/>
                </a:lnTo>
                <a:lnTo>
                  <a:pt x="218" y="508"/>
                </a:lnTo>
                <a:lnTo>
                  <a:pt x="198" y="508"/>
                </a:lnTo>
                <a:lnTo>
                  <a:pt x="182" y="508"/>
                </a:lnTo>
                <a:lnTo>
                  <a:pt x="168" y="508"/>
                </a:lnTo>
                <a:lnTo>
                  <a:pt x="142" y="508"/>
                </a:lnTo>
                <a:lnTo>
                  <a:pt x="138" y="508"/>
                </a:lnTo>
                <a:lnTo>
                  <a:pt x="108" y="508"/>
                </a:lnTo>
                <a:lnTo>
                  <a:pt x="104" y="512"/>
                </a:lnTo>
                <a:lnTo>
                  <a:pt x="78" y="512"/>
                </a:lnTo>
                <a:lnTo>
                  <a:pt x="66" y="512"/>
                </a:lnTo>
                <a:lnTo>
                  <a:pt x="42" y="512"/>
                </a:lnTo>
                <a:lnTo>
                  <a:pt x="42" y="480"/>
                </a:lnTo>
                <a:lnTo>
                  <a:pt x="42" y="450"/>
                </a:lnTo>
                <a:lnTo>
                  <a:pt x="44" y="420"/>
                </a:lnTo>
                <a:lnTo>
                  <a:pt x="44" y="412"/>
                </a:lnTo>
                <a:lnTo>
                  <a:pt x="44" y="398"/>
                </a:lnTo>
                <a:lnTo>
                  <a:pt x="44" y="382"/>
                </a:lnTo>
                <a:lnTo>
                  <a:pt x="44" y="356"/>
                </a:lnTo>
                <a:lnTo>
                  <a:pt x="44" y="354"/>
                </a:lnTo>
                <a:lnTo>
                  <a:pt x="42" y="352"/>
                </a:lnTo>
                <a:lnTo>
                  <a:pt x="40" y="348"/>
                </a:lnTo>
                <a:lnTo>
                  <a:pt x="34" y="346"/>
                </a:lnTo>
                <a:lnTo>
                  <a:pt x="28" y="346"/>
                </a:lnTo>
                <a:lnTo>
                  <a:pt x="26" y="340"/>
                </a:lnTo>
                <a:lnTo>
                  <a:pt x="22" y="336"/>
                </a:lnTo>
                <a:lnTo>
                  <a:pt x="18" y="330"/>
                </a:lnTo>
                <a:lnTo>
                  <a:pt x="18" y="326"/>
                </a:lnTo>
                <a:lnTo>
                  <a:pt x="20" y="324"/>
                </a:lnTo>
                <a:lnTo>
                  <a:pt x="30" y="316"/>
                </a:lnTo>
                <a:lnTo>
                  <a:pt x="34" y="310"/>
                </a:lnTo>
                <a:lnTo>
                  <a:pt x="34" y="308"/>
                </a:lnTo>
                <a:lnTo>
                  <a:pt x="36" y="300"/>
                </a:lnTo>
                <a:lnTo>
                  <a:pt x="36" y="298"/>
                </a:lnTo>
                <a:lnTo>
                  <a:pt x="36" y="292"/>
                </a:lnTo>
                <a:lnTo>
                  <a:pt x="36" y="286"/>
                </a:lnTo>
                <a:lnTo>
                  <a:pt x="36" y="278"/>
                </a:lnTo>
                <a:lnTo>
                  <a:pt x="34" y="276"/>
                </a:lnTo>
                <a:lnTo>
                  <a:pt x="34" y="274"/>
                </a:lnTo>
                <a:lnTo>
                  <a:pt x="34" y="272"/>
                </a:lnTo>
                <a:lnTo>
                  <a:pt x="34" y="264"/>
                </a:lnTo>
                <a:lnTo>
                  <a:pt x="34" y="262"/>
                </a:lnTo>
                <a:lnTo>
                  <a:pt x="32" y="262"/>
                </a:lnTo>
                <a:lnTo>
                  <a:pt x="30" y="258"/>
                </a:lnTo>
                <a:lnTo>
                  <a:pt x="28" y="256"/>
                </a:lnTo>
                <a:lnTo>
                  <a:pt x="28" y="254"/>
                </a:lnTo>
                <a:lnTo>
                  <a:pt x="26" y="250"/>
                </a:lnTo>
                <a:lnTo>
                  <a:pt x="26" y="242"/>
                </a:lnTo>
                <a:lnTo>
                  <a:pt x="22" y="240"/>
                </a:lnTo>
                <a:lnTo>
                  <a:pt x="22" y="234"/>
                </a:lnTo>
                <a:lnTo>
                  <a:pt x="22" y="232"/>
                </a:lnTo>
                <a:lnTo>
                  <a:pt x="22" y="228"/>
                </a:lnTo>
                <a:lnTo>
                  <a:pt x="22" y="224"/>
                </a:lnTo>
                <a:lnTo>
                  <a:pt x="26" y="220"/>
                </a:lnTo>
                <a:lnTo>
                  <a:pt x="26" y="218"/>
                </a:lnTo>
                <a:lnTo>
                  <a:pt x="26" y="214"/>
                </a:lnTo>
                <a:lnTo>
                  <a:pt x="26" y="212"/>
                </a:lnTo>
                <a:lnTo>
                  <a:pt x="22" y="212"/>
                </a:lnTo>
                <a:lnTo>
                  <a:pt x="22" y="210"/>
                </a:lnTo>
                <a:lnTo>
                  <a:pt x="20" y="208"/>
                </a:lnTo>
                <a:lnTo>
                  <a:pt x="20" y="204"/>
                </a:lnTo>
                <a:lnTo>
                  <a:pt x="20" y="202"/>
                </a:lnTo>
                <a:lnTo>
                  <a:pt x="20" y="200"/>
                </a:lnTo>
                <a:lnTo>
                  <a:pt x="22" y="198"/>
                </a:lnTo>
                <a:lnTo>
                  <a:pt x="20" y="194"/>
                </a:lnTo>
                <a:lnTo>
                  <a:pt x="20" y="192"/>
                </a:lnTo>
                <a:lnTo>
                  <a:pt x="20" y="186"/>
                </a:lnTo>
                <a:lnTo>
                  <a:pt x="20" y="184"/>
                </a:lnTo>
                <a:lnTo>
                  <a:pt x="20" y="182"/>
                </a:lnTo>
                <a:lnTo>
                  <a:pt x="20" y="180"/>
                </a:lnTo>
                <a:lnTo>
                  <a:pt x="20" y="178"/>
                </a:lnTo>
                <a:lnTo>
                  <a:pt x="20" y="174"/>
                </a:lnTo>
                <a:lnTo>
                  <a:pt x="20" y="172"/>
                </a:lnTo>
                <a:lnTo>
                  <a:pt x="20" y="170"/>
                </a:lnTo>
                <a:lnTo>
                  <a:pt x="18" y="170"/>
                </a:lnTo>
                <a:lnTo>
                  <a:pt x="20" y="168"/>
                </a:lnTo>
                <a:lnTo>
                  <a:pt x="18" y="166"/>
                </a:lnTo>
                <a:lnTo>
                  <a:pt x="20" y="164"/>
                </a:lnTo>
                <a:lnTo>
                  <a:pt x="20" y="162"/>
                </a:lnTo>
                <a:lnTo>
                  <a:pt x="20" y="158"/>
                </a:lnTo>
                <a:lnTo>
                  <a:pt x="20" y="154"/>
                </a:lnTo>
                <a:lnTo>
                  <a:pt x="18" y="154"/>
                </a:lnTo>
                <a:lnTo>
                  <a:pt x="18" y="148"/>
                </a:lnTo>
                <a:lnTo>
                  <a:pt x="16" y="144"/>
                </a:lnTo>
                <a:lnTo>
                  <a:pt x="16" y="140"/>
                </a:lnTo>
                <a:lnTo>
                  <a:pt x="14" y="138"/>
                </a:lnTo>
                <a:lnTo>
                  <a:pt x="14" y="136"/>
                </a:lnTo>
                <a:lnTo>
                  <a:pt x="12" y="132"/>
                </a:lnTo>
                <a:lnTo>
                  <a:pt x="12" y="126"/>
                </a:lnTo>
                <a:lnTo>
                  <a:pt x="10" y="124"/>
                </a:lnTo>
                <a:lnTo>
                  <a:pt x="10" y="114"/>
                </a:lnTo>
                <a:lnTo>
                  <a:pt x="6" y="112"/>
                </a:lnTo>
                <a:lnTo>
                  <a:pt x="6" y="110"/>
                </a:lnTo>
                <a:lnTo>
                  <a:pt x="4" y="110"/>
                </a:lnTo>
                <a:lnTo>
                  <a:pt x="4" y="108"/>
                </a:lnTo>
                <a:lnTo>
                  <a:pt x="4" y="106"/>
                </a:lnTo>
                <a:lnTo>
                  <a:pt x="4" y="104"/>
                </a:lnTo>
                <a:lnTo>
                  <a:pt x="4" y="102"/>
                </a:lnTo>
                <a:lnTo>
                  <a:pt x="6" y="102"/>
                </a:lnTo>
                <a:lnTo>
                  <a:pt x="4" y="102"/>
                </a:lnTo>
                <a:lnTo>
                  <a:pt x="6" y="98"/>
                </a:lnTo>
                <a:lnTo>
                  <a:pt x="4" y="98"/>
                </a:lnTo>
                <a:lnTo>
                  <a:pt x="4" y="96"/>
                </a:lnTo>
                <a:lnTo>
                  <a:pt x="6" y="96"/>
                </a:lnTo>
                <a:lnTo>
                  <a:pt x="6" y="94"/>
                </a:lnTo>
                <a:lnTo>
                  <a:pt x="4" y="94"/>
                </a:lnTo>
                <a:lnTo>
                  <a:pt x="6" y="94"/>
                </a:lnTo>
                <a:lnTo>
                  <a:pt x="4" y="94"/>
                </a:lnTo>
                <a:lnTo>
                  <a:pt x="4" y="92"/>
                </a:lnTo>
                <a:lnTo>
                  <a:pt x="6" y="92"/>
                </a:lnTo>
                <a:lnTo>
                  <a:pt x="4" y="92"/>
                </a:lnTo>
                <a:lnTo>
                  <a:pt x="4" y="88"/>
                </a:lnTo>
                <a:lnTo>
                  <a:pt x="2" y="86"/>
                </a:lnTo>
                <a:lnTo>
                  <a:pt x="4" y="86"/>
                </a:lnTo>
                <a:lnTo>
                  <a:pt x="4" y="82"/>
                </a:lnTo>
                <a:lnTo>
                  <a:pt x="4" y="80"/>
                </a:lnTo>
                <a:lnTo>
                  <a:pt x="4" y="76"/>
                </a:lnTo>
                <a:lnTo>
                  <a:pt x="4" y="74"/>
                </a:lnTo>
                <a:lnTo>
                  <a:pt x="2" y="72"/>
                </a:lnTo>
                <a:lnTo>
                  <a:pt x="4" y="72"/>
                </a:lnTo>
                <a:lnTo>
                  <a:pt x="2" y="72"/>
                </a:lnTo>
                <a:lnTo>
                  <a:pt x="4" y="68"/>
                </a:lnTo>
                <a:lnTo>
                  <a:pt x="4" y="66"/>
                </a:lnTo>
                <a:lnTo>
                  <a:pt x="4" y="64"/>
                </a:lnTo>
                <a:lnTo>
                  <a:pt x="6" y="64"/>
                </a:lnTo>
                <a:lnTo>
                  <a:pt x="6" y="62"/>
                </a:lnTo>
                <a:lnTo>
                  <a:pt x="6" y="60"/>
                </a:lnTo>
                <a:lnTo>
                  <a:pt x="6" y="58"/>
                </a:lnTo>
                <a:lnTo>
                  <a:pt x="4" y="58"/>
                </a:lnTo>
                <a:lnTo>
                  <a:pt x="4" y="56"/>
                </a:lnTo>
                <a:lnTo>
                  <a:pt x="4" y="52"/>
                </a:lnTo>
                <a:lnTo>
                  <a:pt x="2" y="50"/>
                </a:lnTo>
                <a:lnTo>
                  <a:pt x="2" y="48"/>
                </a:lnTo>
                <a:lnTo>
                  <a:pt x="2" y="46"/>
                </a:lnTo>
                <a:lnTo>
                  <a:pt x="2" y="44"/>
                </a:lnTo>
                <a:lnTo>
                  <a:pt x="0" y="38"/>
                </a:lnTo>
                <a:lnTo>
                  <a:pt x="0" y="32"/>
                </a:lnTo>
                <a:lnTo>
                  <a:pt x="48" y="32"/>
                </a:lnTo>
                <a:lnTo>
                  <a:pt x="112" y="32"/>
                </a:lnTo>
                <a:lnTo>
                  <a:pt x="120" y="32"/>
                </a:lnTo>
                <a:lnTo>
                  <a:pt x="120" y="0"/>
                </a:lnTo>
                <a:lnTo>
                  <a:pt x="138" y="4"/>
                </a:lnTo>
                <a:lnTo>
                  <a:pt x="148" y="44"/>
                </a:lnTo>
                <a:lnTo>
                  <a:pt x="148" y="52"/>
                </a:lnTo>
                <a:lnTo>
                  <a:pt x="154" y="58"/>
                </a:lnTo>
                <a:lnTo>
                  <a:pt x="162" y="58"/>
                </a:lnTo>
                <a:lnTo>
                  <a:pt x="170" y="58"/>
                </a:lnTo>
                <a:lnTo>
                  <a:pt x="172" y="62"/>
                </a:lnTo>
                <a:lnTo>
                  <a:pt x="196" y="64"/>
                </a:lnTo>
                <a:lnTo>
                  <a:pt x="198" y="74"/>
                </a:lnTo>
                <a:lnTo>
                  <a:pt x="200" y="74"/>
                </a:lnTo>
                <a:lnTo>
                  <a:pt x="216" y="72"/>
                </a:lnTo>
                <a:lnTo>
                  <a:pt x="218" y="72"/>
                </a:lnTo>
                <a:lnTo>
                  <a:pt x="218" y="66"/>
                </a:lnTo>
                <a:lnTo>
                  <a:pt x="228" y="62"/>
                </a:lnTo>
                <a:lnTo>
                  <a:pt x="240" y="62"/>
                </a:lnTo>
                <a:lnTo>
                  <a:pt x="248" y="62"/>
                </a:lnTo>
                <a:lnTo>
                  <a:pt x="260" y="68"/>
                </a:lnTo>
                <a:lnTo>
                  <a:pt x="268" y="68"/>
                </a:lnTo>
                <a:lnTo>
                  <a:pt x="268" y="74"/>
                </a:lnTo>
                <a:lnTo>
                  <a:pt x="262" y="74"/>
                </a:lnTo>
                <a:lnTo>
                  <a:pt x="262" y="76"/>
                </a:lnTo>
                <a:lnTo>
                  <a:pt x="274" y="78"/>
                </a:lnTo>
                <a:lnTo>
                  <a:pt x="276" y="80"/>
                </a:lnTo>
                <a:lnTo>
                  <a:pt x="276" y="86"/>
                </a:lnTo>
                <a:lnTo>
                  <a:pt x="284" y="96"/>
                </a:lnTo>
                <a:lnTo>
                  <a:pt x="288" y="94"/>
                </a:lnTo>
                <a:lnTo>
                  <a:pt x="288" y="90"/>
                </a:lnTo>
                <a:lnTo>
                  <a:pt x="288" y="86"/>
                </a:lnTo>
                <a:lnTo>
                  <a:pt x="298" y="82"/>
                </a:lnTo>
                <a:lnTo>
                  <a:pt x="302" y="86"/>
                </a:lnTo>
                <a:lnTo>
                  <a:pt x="306" y="94"/>
                </a:lnTo>
                <a:lnTo>
                  <a:pt x="318" y="96"/>
                </a:lnTo>
                <a:lnTo>
                  <a:pt x="322" y="96"/>
                </a:lnTo>
                <a:lnTo>
                  <a:pt x="322" y="104"/>
                </a:lnTo>
                <a:lnTo>
                  <a:pt x="330" y="106"/>
                </a:lnTo>
                <a:lnTo>
                  <a:pt x="330" y="110"/>
                </a:lnTo>
                <a:lnTo>
                  <a:pt x="350" y="106"/>
                </a:lnTo>
                <a:lnTo>
                  <a:pt x="362" y="94"/>
                </a:lnTo>
                <a:lnTo>
                  <a:pt x="370" y="90"/>
                </a:lnTo>
                <a:lnTo>
                  <a:pt x="378" y="104"/>
                </a:lnTo>
                <a:lnTo>
                  <a:pt x="390" y="102"/>
                </a:lnTo>
                <a:lnTo>
                  <a:pt x="390" y="104"/>
                </a:lnTo>
                <a:lnTo>
                  <a:pt x="414" y="98"/>
                </a:lnTo>
                <a:lnTo>
                  <a:pt x="422" y="102"/>
                </a:lnTo>
                <a:lnTo>
                  <a:pt x="424" y="106"/>
                </a:lnTo>
                <a:lnTo>
                  <a:pt x="428" y="108"/>
                </a:lnTo>
                <a:lnTo>
                  <a:pt x="438" y="106"/>
                </a:lnTo>
                <a:lnTo>
                  <a:pt x="450" y="106"/>
                </a:lnTo>
                <a:lnTo>
                  <a:pt x="444" y="108"/>
                </a:lnTo>
                <a:lnTo>
                  <a:pt x="444" y="110"/>
                </a:lnTo>
                <a:lnTo>
                  <a:pt x="424" y="124"/>
                </a:lnTo>
                <a:lnTo>
                  <a:pt x="394" y="136"/>
                </a:lnTo>
                <a:lnTo>
                  <a:pt x="366" y="158"/>
                </a:lnTo>
                <a:lnTo>
                  <a:pt x="340" y="188"/>
                </a:lnTo>
                <a:lnTo>
                  <a:pt x="320" y="208"/>
                </a:lnTo>
                <a:lnTo>
                  <a:pt x="304" y="220"/>
                </a:lnTo>
                <a:lnTo>
                  <a:pt x="298" y="230"/>
                </a:lnTo>
                <a:lnTo>
                  <a:pt x="292" y="230"/>
                </a:lnTo>
                <a:lnTo>
                  <a:pt x="292" y="232"/>
                </a:lnTo>
                <a:lnTo>
                  <a:pt x="294" y="254"/>
                </a:lnTo>
                <a:lnTo>
                  <a:pt x="294" y="276"/>
                </a:lnTo>
                <a:lnTo>
                  <a:pt x="294" y="284"/>
                </a:lnTo>
                <a:lnTo>
                  <a:pt x="292" y="284"/>
                </a:lnTo>
                <a:lnTo>
                  <a:pt x="292" y="288"/>
                </a:lnTo>
                <a:lnTo>
                  <a:pt x="290" y="288"/>
                </a:lnTo>
                <a:lnTo>
                  <a:pt x="288" y="288"/>
                </a:lnTo>
                <a:lnTo>
                  <a:pt x="286" y="290"/>
                </a:lnTo>
                <a:lnTo>
                  <a:pt x="280" y="290"/>
                </a:lnTo>
                <a:lnTo>
                  <a:pt x="278" y="294"/>
                </a:lnTo>
                <a:lnTo>
                  <a:pt x="272" y="298"/>
                </a:lnTo>
                <a:lnTo>
                  <a:pt x="270" y="300"/>
                </a:lnTo>
                <a:lnTo>
                  <a:pt x="270" y="304"/>
                </a:lnTo>
                <a:lnTo>
                  <a:pt x="268" y="304"/>
                </a:lnTo>
                <a:lnTo>
                  <a:pt x="268" y="310"/>
                </a:lnTo>
                <a:lnTo>
                  <a:pt x="262" y="314"/>
                </a:lnTo>
                <a:lnTo>
                  <a:pt x="262" y="316"/>
                </a:lnTo>
                <a:lnTo>
                  <a:pt x="260" y="320"/>
                </a:lnTo>
                <a:lnTo>
                  <a:pt x="260" y="326"/>
                </a:lnTo>
                <a:lnTo>
                  <a:pt x="262" y="326"/>
                </a:lnTo>
                <a:lnTo>
                  <a:pt x="268" y="326"/>
                </a:lnTo>
                <a:lnTo>
                  <a:pt x="270" y="330"/>
                </a:lnTo>
                <a:lnTo>
                  <a:pt x="274" y="336"/>
                </a:lnTo>
                <a:lnTo>
                  <a:pt x="276" y="338"/>
                </a:lnTo>
                <a:lnTo>
                  <a:pt x="276" y="344"/>
                </a:lnTo>
                <a:lnTo>
                  <a:pt x="274" y="346"/>
                </a:lnTo>
                <a:lnTo>
                  <a:pt x="272" y="350"/>
                </a:lnTo>
                <a:lnTo>
                  <a:pt x="270" y="350"/>
                </a:lnTo>
                <a:lnTo>
                  <a:pt x="270" y="360"/>
                </a:lnTo>
                <a:lnTo>
                  <a:pt x="270" y="362"/>
                </a:lnTo>
                <a:lnTo>
                  <a:pt x="270" y="364"/>
                </a:lnTo>
                <a:lnTo>
                  <a:pt x="270" y="366"/>
                </a:lnTo>
                <a:lnTo>
                  <a:pt x="268" y="370"/>
                </a:lnTo>
                <a:lnTo>
                  <a:pt x="270" y="376"/>
                </a:lnTo>
                <a:lnTo>
                  <a:pt x="270" y="378"/>
                </a:lnTo>
                <a:lnTo>
                  <a:pt x="270" y="382"/>
                </a:lnTo>
                <a:lnTo>
                  <a:pt x="270" y="384"/>
                </a:lnTo>
                <a:lnTo>
                  <a:pt x="270" y="390"/>
                </a:lnTo>
                <a:lnTo>
                  <a:pt x="270" y="392"/>
                </a:lnTo>
                <a:lnTo>
                  <a:pt x="268" y="398"/>
                </a:lnTo>
                <a:lnTo>
                  <a:pt x="272" y="400"/>
                </a:lnTo>
                <a:lnTo>
                  <a:pt x="278" y="408"/>
                </a:lnTo>
                <a:lnTo>
                  <a:pt x="280" y="410"/>
                </a:lnTo>
                <a:lnTo>
                  <a:pt x="286" y="412"/>
                </a:lnTo>
                <a:lnTo>
                  <a:pt x="298" y="414"/>
                </a:lnTo>
                <a:lnTo>
                  <a:pt x="300" y="414"/>
                </a:lnTo>
                <a:lnTo>
                  <a:pt x="300" y="420"/>
                </a:lnTo>
                <a:lnTo>
                  <a:pt x="304" y="424"/>
                </a:lnTo>
                <a:lnTo>
                  <a:pt x="306" y="424"/>
                </a:lnTo>
                <a:lnTo>
                  <a:pt x="314" y="426"/>
                </a:lnTo>
                <a:lnTo>
                  <a:pt x="320" y="430"/>
                </a:lnTo>
                <a:lnTo>
                  <a:pt x="322" y="432"/>
                </a:lnTo>
                <a:lnTo>
                  <a:pt x="324" y="432"/>
                </a:lnTo>
                <a:lnTo>
                  <a:pt x="324" y="438"/>
                </a:lnTo>
                <a:lnTo>
                  <a:pt x="328" y="440"/>
                </a:lnTo>
                <a:lnTo>
                  <a:pt x="330" y="444"/>
                </a:lnTo>
                <a:lnTo>
                  <a:pt x="334" y="450"/>
                </a:lnTo>
                <a:lnTo>
                  <a:pt x="340" y="456"/>
                </a:lnTo>
                <a:lnTo>
                  <a:pt x="346" y="456"/>
                </a:lnTo>
                <a:lnTo>
                  <a:pt x="348" y="458"/>
                </a:lnTo>
                <a:lnTo>
                  <a:pt x="350" y="458"/>
                </a:lnTo>
                <a:lnTo>
                  <a:pt x="356" y="460"/>
                </a:lnTo>
                <a:lnTo>
                  <a:pt x="360" y="466"/>
                </a:lnTo>
                <a:lnTo>
                  <a:pt x="364" y="472"/>
                </a:lnTo>
                <a:lnTo>
                  <a:pt x="368" y="476"/>
                </a:lnTo>
                <a:lnTo>
                  <a:pt x="368" y="484"/>
                </a:lnTo>
                <a:lnTo>
                  <a:pt x="368" y="488"/>
                </a:lnTo>
                <a:lnTo>
                  <a:pt x="368" y="496"/>
                </a:lnTo>
                <a:lnTo>
                  <a:pt x="368" y="498"/>
                </a:lnTo>
                <a:lnTo>
                  <a:pt x="370" y="502"/>
                </a:lnTo>
                <a:lnTo>
                  <a:pt x="346" y="504"/>
                </a:lnTo>
                <a:lnTo>
                  <a:pt x="338" y="504"/>
                </a:lnTo>
                <a:close/>
              </a:path>
            </a:pathLst>
          </a:custGeom>
          <a:solidFill>
            <a:srgbClr val="92D050"/>
          </a:solidFill>
          <a:ln w="317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164" name="Rectangle 408"/>
          <p:cNvSpPr>
            <a:spLocks noChangeArrowheads="1"/>
          </p:cNvSpPr>
          <p:nvPr/>
        </p:nvSpPr>
        <p:spPr bwMode="auto">
          <a:xfrm>
            <a:off x="4651375" y="1503363"/>
            <a:ext cx="161925" cy="152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txBody>
          <a:bodyPr wrap="none" lIns="0" tIns="0" rIns="0" bIns="0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>
                <a:solidFill>
                  <a:srgbClr val="000000"/>
                </a:solidFill>
                <a:latin typeface="Arial Narrow" pitchFamily="34" charset="0"/>
              </a:rPr>
              <a:t>MN</a:t>
            </a:r>
          </a:p>
        </p:txBody>
      </p:sp>
      <p:sp>
        <p:nvSpPr>
          <p:cNvPr id="124" name="Rectangle 390"/>
          <p:cNvSpPr>
            <a:spLocks noChangeArrowheads="1"/>
          </p:cNvSpPr>
          <p:nvPr/>
        </p:nvSpPr>
        <p:spPr bwMode="auto">
          <a:xfrm>
            <a:off x="365158" y="6069084"/>
            <a:ext cx="212725" cy="212725"/>
          </a:xfrm>
          <a:prstGeom prst="rect">
            <a:avLst/>
          </a:prstGeom>
          <a:solidFill>
            <a:srgbClr val="FF99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125" name="Text Box 395"/>
          <p:cNvSpPr txBox="1">
            <a:spLocks noChangeArrowheads="1"/>
          </p:cNvSpPr>
          <p:nvPr/>
        </p:nvSpPr>
        <p:spPr bwMode="auto">
          <a:xfrm>
            <a:off x="548322" y="6035539"/>
            <a:ext cx="64350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Arial" charset="0"/>
              </a:rPr>
              <a:t>Karen Kasun – X6043, kkasun@smalltubeproducts.com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532688" y="6302121"/>
            <a:ext cx="151630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Effective 03/07/23</a:t>
            </a:r>
          </a:p>
        </p:txBody>
      </p:sp>
      <p:sp>
        <p:nvSpPr>
          <p:cNvPr id="121" name="Text Box 394"/>
          <p:cNvSpPr txBox="1">
            <a:spLocks noChangeArrowheads="1"/>
          </p:cNvSpPr>
          <p:nvPr/>
        </p:nvSpPr>
        <p:spPr bwMode="auto">
          <a:xfrm>
            <a:off x="556259" y="5787939"/>
            <a:ext cx="526986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Arial" charset="0"/>
              </a:rPr>
              <a:t>Kristin Rickabaugh - x6050, krickabaugh@smalltubeproducts.com</a:t>
            </a:r>
          </a:p>
        </p:txBody>
      </p:sp>
      <p:sp>
        <p:nvSpPr>
          <p:cNvPr id="120" name="Text Box 395">
            <a:extLst>
              <a:ext uri="{FF2B5EF4-FFF2-40B4-BE49-F238E27FC236}">
                <a16:creationId xmlns:a16="http://schemas.microsoft.com/office/drawing/2014/main" id="{7FE17B67-CCC7-4C19-BFC7-49CDAFA332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683" y="6315354"/>
            <a:ext cx="643509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algn="l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algn="l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algn="l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algn="l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latin typeface="Arial" charset="0"/>
              </a:rPr>
              <a:t>Ann Williams – Texas and Mexico - x6045, awilliams@smalltubeproducts.com</a:t>
            </a:r>
          </a:p>
        </p:txBody>
      </p:sp>
      <p:sp>
        <p:nvSpPr>
          <p:cNvPr id="122" name="Rectangle 390">
            <a:extLst>
              <a:ext uri="{FF2B5EF4-FFF2-40B4-BE49-F238E27FC236}">
                <a16:creationId xmlns:a16="http://schemas.microsoft.com/office/drawing/2014/main" id="{2B80C62D-6855-43C3-928C-6ECCA5986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594" y="6338981"/>
            <a:ext cx="212725" cy="212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3366"/>
        </a:solidFill>
        <a:ln w="31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993366"/>
        </a:solidFill>
        <a:ln w="3175" cap="flat" cmpd="sng" algn="ctr">
          <a:solidFill>
            <a:schemeClr val="bg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578</TotalTime>
  <Words>124</Words>
  <Application>Microsoft Office PowerPoint</Application>
  <PresentationFormat>On-screen Show (4:3)</PresentationFormat>
  <Paragraphs>60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Narrow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Home</dc:creator>
  <cp:lastModifiedBy>jbarroner (James Barroner)</cp:lastModifiedBy>
  <cp:revision>78</cp:revision>
  <cp:lastPrinted>2022-08-01T13:14:50Z</cp:lastPrinted>
  <dcterms:created xsi:type="dcterms:W3CDTF">2007-12-11T03:26:16Z</dcterms:created>
  <dcterms:modified xsi:type="dcterms:W3CDTF">2023-03-07T16:30:22Z</dcterms:modified>
</cp:coreProperties>
</file>